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10" Type="http://schemas.openxmlformats.org/officeDocument/2006/relationships/image" Target="../media/image4.jpg"/><Relationship Id="rId9" Type="http://schemas.openxmlformats.org/officeDocument/2006/relationships/image" Target="../media/image2.jpg"/><Relationship Id="rId5" Type="http://schemas.openxmlformats.org/officeDocument/2006/relationships/image" Target="../media/image6.jpg"/><Relationship Id="rId6" Type="http://schemas.openxmlformats.org/officeDocument/2006/relationships/image" Target="../media/image8.jpg"/><Relationship Id="rId7" Type="http://schemas.openxmlformats.org/officeDocument/2006/relationships/image" Target="../media/image1.jpg"/><Relationship Id="rId8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3707" t="0"/>
          <a:stretch/>
        </p:blipFill>
        <p:spPr>
          <a:xfrm>
            <a:off x="0" y="0"/>
            <a:ext cx="1540463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19350"/>
            <a:ext cx="1838817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0471" y="0"/>
            <a:ext cx="3543626" cy="254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8252" y="2543525"/>
            <a:ext cx="3967048" cy="259807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652925" y="0"/>
            <a:ext cx="309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highlight>
                  <a:srgbClr val="B45F06"/>
                </a:highlight>
              </a:rPr>
              <a:t>PER NON DIMENTICARE...</a:t>
            </a:r>
            <a:endParaRPr sz="1800">
              <a:highlight>
                <a:srgbClr val="B45F06"/>
              </a:highlight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86322" y="1998000"/>
            <a:ext cx="2357675" cy="314359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7281175" y="4633975"/>
            <a:ext cx="213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highlight>
                  <a:srgbClr val="7F6000"/>
                </a:highlight>
              </a:rPr>
              <a:t>27 GENNAIO</a:t>
            </a:r>
            <a:endParaRPr sz="1800">
              <a:highlight>
                <a:srgbClr val="7F6000"/>
              </a:highlight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8">
            <a:alphaModFix/>
          </a:blip>
          <a:srcRect b="5446" l="0" r="8122" t="0"/>
          <a:stretch/>
        </p:blipFill>
        <p:spPr>
          <a:xfrm>
            <a:off x="4534075" y="1826725"/>
            <a:ext cx="2252250" cy="173848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1745975" y="2642363"/>
            <a:ext cx="159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highlight>
                  <a:srgbClr val="A61C00"/>
                </a:highlight>
              </a:rPr>
              <a:t>AUSCHWITZ</a:t>
            </a:r>
            <a:endParaRPr sz="1200">
              <a:highlight>
                <a:srgbClr val="A61C00"/>
              </a:highlight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572000" y="2050050"/>
            <a:ext cx="108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highlight>
                  <a:srgbClr val="38761D"/>
                </a:highlight>
              </a:rPr>
              <a:t>BIRKENAU</a:t>
            </a:r>
            <a:endParaRPr sz="1200">
              <a:highlight>
                <a:srgbClr val="38761D"/>
              </a:highlight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0" y="1830975"/>
            <a:ext cx="93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highlight>
                  <a:srgbClr val="000000"/>
                </a:highlight>
              </a:rPr>
              <a:t>HITLER</a:t>
            </a:r>
            <a:endParaRPr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0" y="4743300"/>
            <a:ext cx="116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highlight>
                  <a:srgbClr val="F1C232"/>
                </a:highlight>
              </a:rPr>
              <a:t>MUSSOLINI</a:t>
            </a:r>
            <a:endParaRPr>
              <a:highlight>
                <a:srgbClr val="F1C232"/>
              </a:highlight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6712875" y="1930250"/>
            <a:ext cx="154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highlight>
                  <a:srgbClr val="0B5394"/>
                </a:highlight>
              </a:rPr>
              <a:t>LILIANA SEGRE</a:t>
            </a:r>
            <a:endParaRPr>
              <a:highlight>
                <a:srgbClr val="0B5394"/>
              </a:highlight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13025" y="2905625"/>
            <a:ext cx="2819725" cy="223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10">
            <a:alphaModFix/>
          </a:blip>
          <a:srcRect b="0" l="0" r="3390" t="0"/>
          <a:stretch/>
        </p:blipFill>
        <p:spPr>
          <a:xfrm>
            <a:off x="4991250" y="0"/>
            <a:ext cx="4152754" cy="199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