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3.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7.xml"/>
  <Override ContentType="application/vnd.openxmlformats-officedocument.presentationml.slideMaster+xml" PartName="/ppt/slideMasters/slideMaster5.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12.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14.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 id="2147483662" r:id="rId6"/>
    <p:sldMasterId id="2147483663" r:id="rId7"/>
    <p:sldMasterId id="2147483665" r:id="rId8"/>
    <p:sldMasterId id="2147483667" r:id="rId9"/>
    <p:sldMasterId id="2147483669" r:id="rId10"/>
    <p:sldMasterId id="2147483671" r:id="rId11"/>
    <p:sldMasterId id="2147483673" r:id="rId12"/>
    <p:sldMasterId id="2147483675" r:id="rId13"/>
    <p:sldMasterId id="2147483677" r:id="rId14"/>
    <p:sldMasterId id="2147483679" r:id="rId15"/>
    <p:sldMasterId id="2147483681" r:id="rId16"/>
  </p:sldMasterIdLst>
  <p:notesMasterIdLst>
    <p:notesMasterId r:id="rId17"/>
  </p:notesMasterIdLst>
  <p:sldIdLst>
    <p:sldId id="256" r:id="rId18"/>
    <p:sldId id="257" r:id="rId19"/>
    <p:sldId id="258" r:id="rId20"/>
    <p:sldId id="259" r:id="rId21"/>
    <p:sldId id="260" r:id="rId22"/>
    <p:sldId id="261" r:id="rId23"/>
    <p:sldId id="262" r:id="rId24"/>
    <p:sldId id="263" r:id="rId25"/>
    <p:sldId id="264" r:id="rId26"/>
    <p:sldId id="265" r:id="rId2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8" roundtripDataSignature="AMtx7mh2Vzf7Ga52whXyf8so2jiyFeps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3.xml"/><Relationship Id="rId22" Type="http://schemas.openxmlformats.org/officeDocument/2006/relationships/slide" Target="slides/slide5.xml"/><Relationship Id="rId21" Type="http://schemas.openxmlformats.org/officeDocument/2006/relationships/slide" Target="slides/slide4.xml"/><Relationship Id="rId24" Type="http://schemas.openxmlformats.org/officeDocument/2006/relationships/slide" Target="slides/slide7.xml"/><Relationship Id="rId23" Type="http://schemas.openxmlformats.org/officeDocument/2006/relationships/slide" Target="slides/slide6.xml"/><Relationship Id="rId1" Type="http://schemas.openxmlformats.org/officeDocument/2006/relationships/theme" Target="theme/theme8.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9.xml"/><Relationship Id="rId25" Type="http://schemas.openxmlformats.org/officeDocument/2006/relationships/slide" Target="slides/slide8.xml"/><Relationship Id="rId28" Type="http://customschemas.google.com/relationships/presentationmetadata" Target="metadata"/><Relationship Id="rId27" Type="http://schemas.openxmlformats.org/officeDocument/2006/relationships/slide" Target="slides/slide10.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slideMaster" Target="slideMasters/slideMaster10.xml"/><Relationship Id="rId12" Type="http://schemas.openxmlformats.org/officeDocument/2006/relationships/slideMaster" Target="slideMasters/slideMaster9.xml"/><Relationship Id="rId15" Type="http://schemas.openxmlformats.org/officeDocument/2006/relationships/slideMaster" Target="slideMasters/slideMaster12.xml"/><Relationship Id="rId14" Type="http://schemas.openxmlformats.org/officeDocument/2006/relationships/slideMaster" Target="slideMasters/slideMaster11.xml"/><Relationship Id="rId17" Type="http://schemas.openxmlformats.org/officeDocument/2006/relationships/notesMaster" Target="notesMasters/notesMaster1.xml"/><Relationship Id="rId16" Type="http://schemas.openxmlformats.org/officeDocument/2006/relationships/slideMaster" Target="slideMasters/slideMaster13.xml"/><Relationship Id="rId19" Type="http://schemas.openxmlformats.org/officeDocument/2006/relationships/slide" Target="slides/slide2.xml"/><Relationship Id="rId1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15" name="Shape 15"/>
        <p:cNvGrpSpPr/>
        <p:nvPr/>
      </p:nvGrpSpPr>
      <p:grpSpPr>
        <a:xfrm>
          <a:off x="0" y="0"/>
          <a:ext cx="0" cy="0"/>
          <a:chOff x="0" y="0"/>
          <a:chExt cx="0" cy="0"/>
        </a:xfrm>
      </p:grpSpPr>
      <p:sp>
        <p:nvSpPr>
          <p:cNvPr id="16" name="Google Shape;16;p1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72" name="Shape 72"/>
        <p:cNvGrpSpPr/>
        <p:nvPr/>
      </p:nvGrpSpPr>
      <p:grpSpPr>
        <a:xfrm>
          <a:off x="0" y="0"/>
          <a:ext cx="0" cy="0"/>
          <a:chOff x="0" y="0"/>
          <a:chExt cx="0" cy="0"/>
        </a:xfrm>
      </p:grpSpPr>
      <p:sp>
        <p:nvSpPr>
          <p:cNvPr id="73" name="Google Shape;73;p2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2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Times New Roman"/>
              <a:buNone/>
              <a:defRPr sz="2000"/>
            </a:lvl1pPr>
            <a:lvl2pPr indent="-228600" lvl="1" marL="914400" algn="l">
              <a:spcBef>
                <a:spcPts val="360"/>
              </a:spcBef>
              <a:spcAft>
                <a:spcPts val="0"/>
              </a:spcAft>
              <a:buClr>
                <a:schemeClr val="dk1"/>
              </a:buClr>
              <a:buSzPts val="1800"/>
              <a:buFont typeface="Times New Roman"/>
              <a:buNone/>
              <a:defRPr sz="1800"/>
            </a:lvl2pPr>
            <a:lvl3pPr indent="-228600" lvl="2" marL="1371600" algn="l">
              <a:spcBef>
                <a:spcPts val="320"/>
              </a:spcBef>
              <a:spcAft>
                <a:spcPts val="0"/>
              </a:spcAft>
              <a:buClr>
                <a:schemeClr val="dk1"/>
              </a:buClr>
              <a:buSzPts val="1600"/>
              <a:buFont typeface="Times New Roman"/>
              <a:buNone/>
              <a:defRPr sz="1600"/>
            </a:lvl3pPr>
            <a:lvl4pPr indent="-228600" lvl="3" marL="1828800" algn="l">
              <a:spcBef>
                <a:spcPts val="280"/>
              </a:spcBef>
              <a:spcAft>
                <a:spcPts val="0"/>
              </a:spcAft>
              <a:buClr>
                <a:schemeClr val="dk1"/>
              </a:buClr>
              <a:buSzPts val="1400"/>
              <a:buFont typeface="Times New Roman"/>
              <a:buNone/>
              <a:defRPr sz="1400"/>
            </a:lvl4pPr>
            <a:lvl5pPr indent="-228600" lvl="4" marL="2286000" algn="l">
              <a:spcBef>
                <a:spcPts val="280"/>
              </a:spcBef>
              <a:spcAft>
                <a:spcPts val="0"/>
              </a:spcAft>
              <a:buClr>
                <a:schemeClr val="dk1"/>
              </a:buClr>
              <a:buSzPts val="1400"/>
              <a:buFont typeface="Times New Roman"/>
              <a:buNone/>
              <a:defRPr sz="1400"/>
            </a:lvl5pPr>
            <a:lvl6pPr indent="-228600" lvl="5" marL="2743200" algn="l">
              <a:spcBef>
                <a:spcPts val="280"/>
              </a:spcBef>
              <a:spcAft>
                <a:spcPts val="0"/>
              </a:spcAft>
              <a:buClr>
                <a:schemeClr val="dk1"/>
              </a:buClr>
              <a:buSzPts val="1400"/>
              <a:buFont typeface="Times New Roman"/>
              <a:buNone/>
              <a:defRPr sz="1400"/>
            </a:lvl6pPr>
            <a:lvl7pPr indent="-228600" lvl="6" marL="3200400" algn="l">
              <a:spcBef>
                <a:spcPts val="280"/>
              </a:spcBef>
              <a:spcAft>
                <a:spcPts val="0"/>
              </a:spcAft>
              <a:buClr>
                <a:schemeClr val="dk1"/>
              </a:buClr>
              <a:buSzPts val="1400"/>
              <a:buFont typeface="Times New Roman"/>
              <a:buNone/>
              <a:defRPr sz="1400"/>
            </a:lvl7pPr>
            <a:lvl8pPr indent="-228600" lvl="7" marL="3657600" algn="l">
              <a:spcBef>
                <a:spcPts val="280"/>
              </a:spcBef>
              <a:spcAft>
                <a:spcPts val="0"/>
              </a:spcAft>
              <a:buClr>
                <a:schemeClr val="dk1"/>
              </a:buClr>
              <a:buSzPts val="1400"/>
              <a:buFont typeface="Times New Roman"/>
              <a:buNone/>
              <a:defRPr sz="1400"/>
            </a:lvl8pPr>
            <a:lvl9pPr indent="-228600" lvl="8" marL="4114800" algn="l">
              <a:spcBef>
                <a:spcPts val="280"/>
              </a:spcBef>
              <a:spcAft>
                <a:spcPts val="0"/>
              </a:spcAft>
              <a:buClr>
                <a:schemeClr val="dk1"/>
              </a:buClr>
              <a:buSzPts val="1400"/>
              <a:buFont typeface="Times New Roman"/>
              <a:buNone/>
              <a:defRPr sz="1400"/>
            </a:lvl9pPr>
          </a:lstStyle>
          <a:p/>
        </p:txBody>
      </p:sp>
      <p:sp>
        <p:nvSpPr>
          <p:cNvPr id="75" name="Google Shape;75;p2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78" name="Shape 78"/>
        <p:cNvGrpSpPr/>
        <p:nvPr/>
      </p:nvGrpSpPr>
      <p:grpSpPr>
        <a:xfrm>
          <a:off x="0" y="0"/>
          <a:ext cx="0" cy="0"/>
          <a:chOff x="0" y="0"/>
          <a:chExt cx="0" cy="0"/>
        </a:xfrm>
      </p:grpSpPr>
      <p:sp>
        <p:nvSpPr>
          <p:cNvPr id="79" name="Google Shape;79;p2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2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Times New Roman"/>
              <a:buNone/>
              <a:defRPr/>
            </a:lvl1pPr>
            <a:lvl2pPr lvl="1" algn="ctr">
              <a:spcBef>
                <a:spcPts val="560"/>
              </a:spcBef>
              <a:spcAft>
                <a:spcPts val="0"/>
              </a:spcAft>
              <a:buClr>
                <a:schemeClr val="dk1"/>
              </a:buClr>
              <a:buSzPts val="2800"/>
              <a:buFont typeface="Times New Roman"/>
              <a:buNone/>
              <a:defRPr/>
            </a:lvl2pPr>
            <a:lvl3pPr lvl="2" algn="ctr">
              <a:spcBef>
                <a:spcPts val="480"/>
              </a:spcBef>
              <a:spcAft>
                <a:spcPts val="0"/>
              </a:spcAft>
              <a:buClr>
                <a:schemeClr val="dk1"/>
              </a:buClr>
              <a:buSzPts val="2400"/>
              <a:buFont typeface="Times New Roman"/>
              <a:buNone/>
              <a:defRPr/>
            </a:lvl3pPr>
            <a:lvl4pPr lvl="3" algn="ctr">
              <a:spcBef>
                <a:spcPts val="400"/>
              </a:spcBef>
              <a:spcAft>
                <a:spcPts val="0"/>
              </a:spcAft>
              <a:buClr>
                <a:schemeClr val="dk1"/>
              </a:buClr>
              <a:buSzPts val="2000"/>
              <a:buFont typeface="Times New Roman"/>
              <a:buNone/>
              <a:defRPr/>
            </a:lvl4pPr>
            <a:lvl5pPr lvl="4" algn="ctr">
              <a:spcBef>
                <a:spcPts val="400"/>
              </a:spcBef>
              <a:spcAft>
                <a:spcPts val="0"/>
              </a:spcAft>
              <a:buClr>
                <a:schemeClr val="dk1"/>
              </a:buClr>
              <a:buSzPts val="2000"/>
              <a:buFont typeface="Times New Roman"/>
              <a:buNone/>
              <a:defRPr/>
            </a:lvl5pPr>
            <a:lvl6pPr lvl="5" algn="ctr">
              <a:spcBef>
                <a:spcPts val="400"/>
              </a:spcBef>
              <a:spcAft>
                <a:spcPts val="0"/>
              </a:spcAft>
              <a:buClr>
                <a:schemeClr val="dk1"/>
              </a:buClr>
              <a:buSzPts val="2000"/>
              <a:buFont typeface="Times New Roman"/>
              <a:buNone/>
              <a:defRPr/>
            </a:lvl6pPr>
            <a:lvl7pPr lvl="6" algn="ctr">
              <a:spcBef>
                <a:spcPts val="400"/>
              </a:spcBef>
              <a:spcAft>
                <a:spcPts val="0"/>
              </a:spcAft>
              <a:buClr>
                <a:schemeClr val="dk1"/>
              </a:buClr>
              <a:buSzPts val="2000"/>
              <a:buFont typeface="Times New Roman"/>
              <a:buNone/>
              <a:defRPr/>
            </a:lvl7pPr>
            <a:lvl8pPr lvl="7" algn="ctr">
              <a:spcBef>
                <a:spcPts val="400"/>
              </a:spcBef>
              <a:spcAft>
                <a:spcPts val="0"/>
              </a:spcAft>
              <a:buClr>
                <a:schemeClr val="dk1"/>
              </a:buClr>
              <a:buSzPts val="2000"/>
              <a:buFont typeface="Times New Roman"/>
              <a:buNone/>
              <a:defRPr/>
            </a:lvl8pPr>
            <a:lvl9pPr lvl="8" algn="ctr">
              <a:spcBef>
                <a:spcPts val="400"/>
              </a:spcBef>
              <a:spcAft>
                <a:spcPts val="0"/>
              </a:spcAft>
              <a:buClr>
                <a:schemeClr val="dk1"/>
              </a:buClr>
              <a:buSzPts val="2000"/>
              <a:buFont typeface="Times New Roman"/>
              <a:buNone/>
              <a:defRPr/>
            </a:lvl9pPr>
          </a:lstStyle>
          <a:p/>
        </p:txBody>
      </p:sp>
      <p:sp>
        <p:nvSpPr>
          <p:cNvPr id="81" name="Google Shape;81;p2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90" name="Shape 90"/>
        <p:cNvGrpSpPr/>
        <p:nvPr/>
      </p:nvGrpSpPr>
      <p:grpSpPr>
        <a:xfrm>
          <a:off x="0" y="0"/>
          <a:ext cx="0" cy="0"/>
          <a:chOff x="0" y="0"/>
          <a:chExt cx="0" cy="0"/>
        </a:xfrm>
      </p:grpSpPr>
      <p:sp>
        <p:nvSpPr>
          <p:cNvPr id="91" name="Google Shape;91;p1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2" name="Google Shape;92;p1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Times New Roman"/>
              <a:buChar char="•"/>
              <a:defRPr sz="3200"/>
            </a:lvl1pPr>
            <a:lvl2pPr indent="-406400" lvl="1" marL="914400" algn="l">
              <a:spcBef>
                <a:spcPts val="560"/>
              </a:spcBef>
              <a:spcAft>
                <a:spcPts val="0"/>
              </a:spcAft>
              <a:buClr>
                <a:schemeClr val="dk1"/>
              </a:buClr>
              <a:buSzPts val="2800"/>
              <a:buFont typeface="Times New Roman"/>
              <a:buChar char="–"/>
              <a:defRPr sz="2800"/>
            </a:lvl2pPr>
            <a:lvl3pPr indent="-381000" lvl="2" marL="1371600" algn="l">
              <a:spcBef>
                <a:spcPts val="480"/>
              </a:spcBef>
              <a:spcAft>
                <a:spcPts val="0"/>
              </a:spcAft>
              <a:buClr>
                <a:schemeClr val="dk1"/>
              </a:buClr>
              <a:buSzPts val="2400"/>
              <a:buFont typeface="Times New Roman"/>
              <a:buChar char="•"/>
              <a:defRPr sz="2400"/>
            </a:lvl3pPr>
            <a:lvl4pPr indent="-355600" lvl="3" marL="1828800" algn="l">
              <a:spcBef>
                <a:spcPts val="400"/>
              </a:spcBef>
              <a:spcAft>
                <a:spcPts val="0"/>
              </a:spcAft>
              <a:buClr>
                <a:schemeClr val="dk1"/>
              </a:buClr>
              <a:buSzPts val="2000"/>
              <a:buFont typeface="Times New Roman"/>
              <a:buChar char="–"/>
              <a:defRPr sz="2000"/>
            </a:lvl4pPr>
            <a:lvl5pPr indent="-355600" lvl="4" marL="2286000" algn="l">
              <a:spcBef>
                <a:spcPts val="400"/>
              </a:spcBef>
              <a:spcAft>
                <a:spcPts val="0"/>
              </a:spcAft>
              <a:buClr>
                <a:schemeClr val="dk1"/>
              </a:buClr>
              <a:buSzPts val="2000"/>
              <a:buFont typeface="Times New Roman"/>
              <a:buChar char="»"/>
              <a:defRPr sz="2000"/>
            </a:lvl5pPr>
            <a:lvl6pPr indent="-355600" lvl="5" marL="2743200" algn="l">
              <a:spcBef>
                <a:spcPts val="400"/>
              </a:spcBef>
              <a:spcAft>
                <a:spcPts val="0"/>
              </a:spcAft>
              <a:buClr>
                <a:schemeClr val="dk1"/>
              </a:buClr>
              <a:buSzPts val="2000"/>
              <a:buFont typeface="Times New Roman"/>
              <a:buChar char="»"/>
              <a:defRPr sz="2000"/>
            </a:lvl6pPr>
            <a:lvl7pPr indent="-355600" lvl="6" marL="3200400" algn="l">
              <a:spcBef>
                <a:spcPts val="400"/>
              </a:spcBef>
              <a:spcAft>
                <a:spcPts val="0"/>
              </a:spcAft>
              <a:buClr>
                <a:schemeClr val="dk1"/>
              </a:buClr>
              <a:buSzPts val="2000"/>
              <a:buFont typeface="Times New Roman"/>
              <a:buChar char="»"/>
              <a:defRPr sz="2000"/>
            </a:lvl7pPr>
            <a:lvl8pPr indent="-355600" lvl="7" marL="3657600" algn="l">
              <a:spcBef>
                <a:spcPts val="400"/>
              </a:spcBef>
              <a:spcAft>
                <a:spcPts val="0"/>
              </a:spcAft>
              <a:buClr>
                <a:schemeClr val="dk1"/>
              </a:buClr>
              <a:buSzPts val="2000"/>
              <a:buFont typeface="Times New Roman"/>
              <a:buChar char="»"/>
              <a:defRPr sz="2000"/>
            </a:lvl8pPr>
            <a:lvl9pPr indent="-355600" lvl="8" marL="4114800" algn="l">
              <a:spcBef>
                <a:spcPts val="400"/>
              </a:spcBef>
              <a:spcAft>
                <a:spcPts val="0"/>
              </a:spcAft>
              <a:buClr>
                <a:schemeClr val="dk1"/>
              </a:buClr>
              <a:buSzPts val="2000"/>
              <a:buFont typeface="Times New Roman"/>
              <a:buChar char="»"/>
              <a:defRPr sz="2000"/>
            </a:lvl9pPr>
          </a:lstStyle>
          <a:p/>
        </p:txBody>
      </p:sp>
      <p:sp>
        <p:nvSpPr>
          <p:cNvPr id="93" name="Google Shape;93;p1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94" name="Google Shape;94;p1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09" name="Shape 109"/>
        <p:cNvGrpSpPr/>
        <p:nvPr/>
      </p:nvGrpSpPr>
      <p:grpSpPr>
        <a:xfrm>
          <a:off x="0" y="0"/>
          <a:ext cx="0" cy="0"/>
          <a:chOff x="0" y="0"/>
          <a:chExt cx="0" cy="0"/>
        </a:xfrm>
      </p:grpSpPr>
      <p:sp>
        <p:nvSpPr>
          <p:cNvPr id="110" name="Google Shape;110;p2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1" name="Google Shape;111;p2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Times New Roman"/>
              <a:buNone/>
              <a:defRPr/>
            </a:lvl1pPr>
            <a:lvl2pPr lvl="1" algn="ctr">
              <a:spcBef>
                <a:spcPts val="560"/>
              </a:spcBef>
              <a:spcAft>
                <a:spcPts val="0"/>
              </a:spcAft>
              <a:buClr>
                <a:schemeClr val="dk1"/>
              </a:buClr>
              <a:buSzPts val="2800"/>
              <a:buFont typeface="Times New Roman"/>
              <a:buNone/>
              <a:defRPr/>
            </a:lvl2pPr>
            <a:lvl3pPr lvl="2" algn="ctr">
              <a:spcBef>
                <a:spcPts val="480"/>
              </a:spcBef>
              <a:spcAft>
                <a:spcPts val="0"/>
              </a:spcAft>
              <a:buClr>
                <a:schemeClr val="dk1"/>
              </a:buClr>
              <a:buSzPts val="2400"/>
              <a:buFont typeface="Times New Roman"/>
              <a:buNone/>
              <a:defRPr/>
            </a:lvl3pPr>
            <a:lvl4pPr lvl="3" algn="ctr">
              <a:spcBef>
                <a:spcPts val="400"/>
              </a:spcBef>
              <a:spcAft>
                <a:spcPts val="0"/>
              </a:spcAft>
              <a:buClr>
                <a:schemeClr val="dk1"/>
              </a:buClr>
              <a:buSzPts val="2000"/>
              <a:buFont typeface="Times New Roman"/>
              <a:buNone/>
              <a:defRPr/>
            </a:lvl4pPr>
            <a:lvl5pPr lvl="4" algn="ctr">
              <a:spcBef>
                <a:spcPts val="400"/>
              </a:spcBef>
              <a:spcAft>
                <a:spcPts val="0"/>
              </a:spcAft>
              <a:buClr>
                <a:schemeClr val="dk1"/>
              </a:buClr>
              <a:buSzPts val="2000"/>
              <a:buFont typeface="Times New Roman"/>
              <a:buNone/>
              <a:defRPr/>
            </a:lvl5pPr>
            <a:lvl6pPr lvl="5" algn="ctr">
              <a:spcBef>
                <a:spcPts val="400"/>
              </a:spcBef>
              <a:spcAft>
                <a:spcPts val="0"/>
              </a:spcAft>
              <a:buClr>
                <a:schemeClr val="dk1"/>
              </a:buClr>
              <a:buSzPts val="2000"/>
              <a:buFont typeface="Times New Roman"/>
              <a:buNone/>
              <a:defRPr/>
            </a:lvl6pPr>
            <a:lvl7pPr lvl="6" algn="ctr">
              <a:spcBef>
                <a:spcPts val="400"/>
              </a:spcBef>
              <a:spcAft>
                <a:spcPts val="0"/>
              </a:spcAft>
              <a:buClr>
                <a:schemeClr val="dk1"/>
              </a:buClr>
              <a:buSzPts val="2000"/>
              <a:buFont typeface="Times New Roman"/>
              <a:buNone/>
              <a:defRPr/>
            </a:lvl7pPr>
            <a:lvl8pPr lvl="7" algn="ctr">
              <a:spcBef>
                <a:spcPts val="400"/>
              </a:spcBef>
              <a:spcAft>
                <a:spcPts val="0"/>
              </a:spcAft>
              <a:buClr>
                <a:schemeClr val="dk1"/>
              </a:buClr>
              <a:buSzPts val="2000"/>
              <a:buFont typeface="Times New Roman"/>
              <a:buNone/>
              <a:defRPr/>
            </a:lvl8pPr>
            <a:lvl9pPr lvl="8" algn="ctr">
              <a:spcBef>
                <a:spcPts val="400"/>
              </a:spcBef>
              <a:spcAft>
                <a:spcPts val="0"/>
              </a:spcAft>
              <a:buClr>
                <a:schemeClr val="dk1"/>
              </a:buClr>
              <a:buSzPts val="2000"/>
              <a:buFont typeface="Times New Roman"/>
              <a:buNone/>
              <a:defRPr/>
            </a:lvl9pPr>
          </a:lstStyle>
          <a:p/>
        </p:txBody>
      </p:sp>
      <p:sp>
        <p:nvSpPr>
          <p:cNvPr id="112" name="Google Shape;112;p2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2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21" name="Shape 121"/>
        <p:cNvGrpSpPr/>
        <p:nvPr/>
      </p:nvGrpSpPr>
      <p:grpSpPr>
        <a:xfrm>
          <a:off x="0" y="0"/>
          <a:ext cx="0" cy="0"/>
          <a:chOff x="0" y="0"/>
          <a:chExt cx="0" cy="0"/>
        </a:xfrm>
      </p:grpSpPr>
      <p:sp>
        <p:nvSpPr>
          <p:cNvPr id="122" name="Google Shape;122;p29"/>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3" name="Google Shape;123;p29"/>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4" name="Google Shape;124;p2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2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2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133" name="Shape 133"/>
        <p:cNvGrpSpPr/>
        <p:nvPr/>
      </p:nvGrpSpPr>
      <p:grpSpPr>
        <a:xfrm>
          <a:off x="0" y="0"/>
          <a:ext cx="0" cy="0"/>
          <a:chOff x="0" y="0"/>
          <a:chExt cx="0" cy="0"/>
        </a:xfrm>
      </p:grpSpPr>
      <p:sp>
        <p:nvSpPr>
          <p:cNvPr id="134" name="Google Shape;134;p3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5" name="Google Shape;135;p3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Times New Roman"/>
              <a:buNone/>
              <a:defRPr sz="2000"/>
            </a:lvl1pPr>
            <a:lvl2pPr indent="-228600" lvl="1" marL="914400" algn="l">
              <a:spcBef>
                <a:spcPts val="360"/>
              </a:spcBef>
              <a:spcAft>
                <a:spcPts val="0"/>
              </a:spcAft>
              <a:buClr>
                <a:schemeClr val="dk1"/>
              </a:buClr>
              <a:buSzPts val="1800"/>
              <a:buFont typeface="Times New Roman"/>
              <a:buNone/>
              <a:defRPr sz="1800"/>
            </a:lvl2pPr>
            <a:lvl3pPr indent="-228600" lvl="2" marL="1371600" algn="l">
              <a:spcBef>
                <a:spcPts val="320"/>
              </a:spcBef>
              <a:spcAft>
                <a:spcPts val="0"/>
              </a:spcAft>
              <a:buClr>
                <a:schemeClr val="dk1"/>
              </a:buClr>
              <a:buSzPts val="1600"/>
              <a:buFont typeface="Times New Roman"/>
              <a:buNone/>
              <a:defRPr sz="1600"/>
            </a:lvl3pPr>
            <a:lvl4pPr indent="-228600" lvl="3" marL="1828800" algn="l">
              <a:spcBef>
                <a:spcPts val="280"/>
              </a:spcBef>
              <a:spcAft>
                <a:spcPts val="0"/>
              </a:spcAft>
              <a:buClr>
                <a:schemeClr val="dk1"/>
              </a:buClr>
              <a:buSzPts val="1400"/>
              <a:buFont typeface="Times New Roman"/>
              <a:buNone/>
              <a:defRPr sz="1400"/>
            </a:lvl4pPr>
            <a:lvl5pPr indent="-228600" lvl="4" marL="2286000" algn="l">
              <a:spcBef>
                <a:spcPts val="280"/>
              </a:spcBef>
              <a:spcAft>
                <a:spcPts val="0"/>
              </a:spcAft>
              <a:buClr>
                <a:schemeClr val="dk1"/>
              </a:buClr>
              <a:buSzPts val="1400"/>
              <a:buFont typeface="Times New Roman"/>
              <a:buNone/>
              <a:defRPr sz="1400"/>
            </a:lvl5pPr>
            <a:lvl6pPr indent="-228600" lvl="5" marL="2743200" algn="l">
              <a:spcBef>
                <a:spcPts val="280"/>
              </a:spcBef>
              <a:spcAft>
                <a:spcPts val="0"/>
              </a:spcAft>
              <a:buClr>
                <a:schemeClr val="dk1"/>
              </a:buClr>
              <a:buSzPts val="1400"/>
              <a:buFont typeface="Times New Roman"/>
              <a:buNone/>
              <a:defRPr sz="1400"/>
            </a:lvl6pPr>
            <a:lvl7pPr indent="-228600" lvl="6" marL="3200400" algn="l">
              <a:spcBef>
                <a:spcPts val="280"/>
              </a:spcBef>
              <a:spcAft>
                <a:spcPts val="0"/>
              </a:spcAft>
              <a:buClr>
                <a:schemeClr val="dk1"/>
              </a:buClr>
              <a:buSzPts val="1400"/>
              <a:buFont typeface="Times New Roman"/>
              <a:buNone/>
              <a:defRPr sz="1400"/>
            </a:lvl7pPr>
            <a:lvl8pPr indent="-228600" lvl="7" marL="3657600" algn="l">
              <a:spcBef>
                <a:spcPts val="280"/>
              </a:spcBef>
              <a:spcAft>
                <a:spcPts val="0"/>
              </a:spcAft>
              <a:buClr>
                <a:schemeClr val="dk1"/>
              </a:buClr>
              <a:buSzPts val="1400"/>
              <a:buFont typeface="Times New Roman"/>
              <a:buNone/>
              <a:defRPr sz="1400"/>
            </a:lvl8pPr>
            <a:lvl9pPr indent="-228600" lvl="8" marL="4114800" algn="l">
              <a:spcBef>
                <a:spcPts val="280"/>
              </a:spcBef>
              <a:spcAft>
                <a:spcPts val="0"/>
              </a:spcAft>
              <a:buClr>
                <a:schemeClr val="dk1"/>
              </a:buClr>
              <a:buSzPts val="1400"/>
              <a:buFont typeface="Times New Roman"/>
              <a:buNone/>
              <a:defRPr sz="1400"/>
            </a:lvl9pPr>
          </a:lstStyle>
          <a:p/>
        </p:txBody>
      </p:sp>
      <p:sp>
        <p:nvSpPr>
          <p:cNvPr id="136" name="Google Shape;136;p3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3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3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145" name="Shape 145"/>
        <p:cNvGrpSpPr/>
        <p:nvPr/>
      </p:nvGrpSpPr>
      <p:grpSpPr>
        <a:xfrm>
          <a:off x="0" y="0"/>
          <a:ext cx="0" cy="0"/>
          <a:chOff x="0" y="0"/>
          <a:chExt cx="0" cy="0"/>
        </a:xfrm>
      </p:grpSpPr>
      <p:sp>
        <p:nvSpPr>
          <p:cNvPr id="146" name="Google Shape;146;p33"/>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7" name="Google Shape;147;p33"/>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148" name="Google Shape;148;p33"/>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149" name="Google Shape;149;p3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3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3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158" name="Shape 158"/>
        <p:cNvGrpSpPr/>
        <p:nvPr/>
      </p:nvGrpSpPr>
      <p:grpSpPr>
        <a:xfrm>
          <a:off x="0" y="0"/>
          <a:ext cx="0" cy="0"/>
          <a:chOff x="0" y="0"/>
          <a:chExt cx="0" cy="0"/>
        </a:xfrm>
      </p:grpSpPr>
      <p:sp>
        <p:nvSpPr>
          <p:cNvPr id="159" name="Google Shape;159;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0" name="Google Shape;160;p3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161" name="Google Shape;161;p3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162" name="Google Shape;162;p3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163" name="Google Shape;163;p3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164" name="Google Shape;164;p3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3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3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173" name="Shape 173"/>
        <p:cNvGrpSpPr/>
        <p:nvPr/>
      </p:nvGrpSpPr>
      <p:grpSpPr>
        <a:xfrm>
          <a:off x="0" y="0"/>
          <a:ext cx="0" cy="0"/>
          <a:chOff x="0" y="0"/>
          <a:chExt cx="0" cy="0"/>
        </a:xfrm>
      </p:grpSpPr>
      <p:sp>
        <p:nvSpPr>
          <p:cNvPr id="174" name="Google Shape;174;p37"/>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5" name="Google Shape;175;p3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3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3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184" name="Shape 184"/>
        <p:cNvGrpSpPr/>
        <p:nvPr/>
      </p:nvGrpSpPr>
      <p:grpSpPr>
        <a:xfrm>
          <a:off x="0" y="0"/>
          <a:ext cx="0" cy="0"/>
          <a:chOff x="0" y="0"/>
          <a:chExt cx="0" cy="0"/>
        </a:xfrm>
      </p:grpSpPr>
      <p:sp>
        <p:nvSpPr>
          <p:cNvPr id="185" name="Google Shape;185;p3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3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3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19" name="Shape 19"/>
        <p:cNvGrpSpPr/>
        <p:nvPr/>
      </p:nvGrpSpPr>
      <p:grpSpPr>
        <a:xfrm>
          <a:off x="0" y="0"/>
          <a:ext cx="0" cy="0"/>
          <a:chOff x="0" y="0"/>
          <a:chExt cx="0" cy="0"/>
        </a:xfrm>
      </p:grpSpPr>
      <p:sp>
        <p:nvSpPr>
          <p:cNvPr id="20" name="Google Shape;20;p1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15"/>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Times New Roman"/>
              <a:buNone/>
              <a:defRPr b="0" i="0" sz="3200" u="none" cap="none" strike="noStrike">
                <a:solidFill>
                  <a:schemeClr val="dk1"/>
                </a:solidFill>
                <a:latin typeface="Times New Roman"/>
                <a:ea typeface="Times New Roman"/>
                <a:cs typeface="Times New Roman"/>
                <a:sym typeface="Times New Roman"/>
              </a:defRPr>
            </a:lvl1pPr>
            <a:lvl2pPr lvl="1" marR="0" rtl="0" algn="l">
              <a:spcBef>
                <a:spcPts val="560"/>
              </a:spcBef>
              <a:spcAft>
                <a:spcPts val="0"/>
              </a:spcAft>
              <a:buClr>
                <a:schemeClr val="dk1"/>
              </a:buClr>
              <a:buSzPts val="28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spcBef>
                <a:spcPts val="48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4pPr>
            <a:lvl5pPr lvl="4"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5pPr>
            <a:lvl6pPr lvl="5"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6pPr>
            <a:lvl7pPr lvl="6"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7pPr>
            <a:lvl8pPr lvl="7"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8pPr>
            <a:lvl9pPr lvl="8"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22" name="Google Shape;22;p1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23" name="Google Shape;23;p1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194" name="Shape 194"/>
        <p:cNvGrpSpPr/>
        <p:nvPr/>
      </p:nvGrpSpPr>
      <p:grpSpPr>
        <a:xfrm>
          <a:off x="0" y="0"/>
          <a:ext cx="0" cy="0"/>
          <a:chOff x="0" y="0"/>
          <a:chExt cx="0" cy="0"/>
        </a:xfrm>
      </p:grpSpPr>
      <p:sp>
        <p:nvSpPr>
          <p:cNvPr id="195" name="Google Shape;195;p4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6" name="Google Shape;196;p41"/>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Times New Roman"/>
              <a:buNone/>
              <a:defRPr b="0" i="0" sz="3200" u="none" cap="none" strike="noStrike">
                <a:solidFill>
                  <a:schemeClr val="dk1"/>
                </a:solidFill>
                <a:latin typeface="Times New Roman"/>
                <a:ea typeface="Times New Roman"/>
                <a:cs typeface="Times New Roman"/>
                <a:sym typeface="Times New Roman"/>
              </a:defRPr>
            </a:lvl1pPr>
            <a:lvl2pPr lvl="1" marR="0" rtl="0" algn="l">
              <a:spcBef>
                <a:spcPts val="560"/>
              </a:spcBef>
              <a:spcAft>
                <a:spcPts val="0"/>
              </a:spcAft>
              <a:buClr>
                <a:schemeClr val="dk1"/>
              </a:buClr>
              <a:buSzPts val="2800"/>
              <a:buFont typeface="Times New Roman"/>
              <a:buNone/>
              <a:defRPr b="0" i="0" sz="2800" u="none" cap="none" strike="noStrike">
                <a:solidFill>
                  <a:schemeClr val="dk1"/>
                </a:solidFill>
                <a:latin typeface="Times New Roman"/>
                <a:ea typeface="Times New Roman"/>
                <a:cs typeface="Times New Roman"/>
                <a:sym typeface="Times New Roman"/>
              </a:defRPr>
            </a:lvl2pPr>
            <a:lvl3pPr lvl="2" marR="0" rtl="0" algn="l">
              <a:spcBef>
                <a:spcPts val="48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4pPr>
            <a:lvl5pPr lvl="4"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5pPr>
            <a:lvl6pPr lvl="5"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6pPr>
            <a:lvl7pPr lvl="6"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7pPr>
            <a:lvl8pPr lvl="7"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8pPr>
            <a:lvl9pPr lvl="8" marR="0" rtl="0" algn="l">
              <a:spcBef>
                <a:spcPts val="400"/>
              </a:spcBef>
              <a:spcAft>
                <a:spcPts val="0"/>
              </a:spcAft>
              <a:buClr>
                <a:schemeClr val="dk1"/>
              </a:buClr>
              <a:buSzPts val="2000"/>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97" name="Google Shape;197;p4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198" name="Google Shape;198;p4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4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p4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207" name="Shape 207"/>
        <p:cNvGrpSpPr/>
        <p:nvPr/>
      </p:nvGrpSpPr>
      <p:grpSpPr>
        <a:xfrm>
          <a:off x="0" y="0"/>
          <a:ext cx="0" cy="0"/>
          <a:chOff x="0" y="0"/>
          <a:chExt cx="0" cy="0"/>
        </a:xfrm>
      </p:grpSpPr>
      <p:sp>
        <p:nvSpPr>
          <p:cNvPr id="208" name="Google Shape;208;p43"/>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9" name="Google Shape;209;p43"/>
          <p:cNvSpPr txBox="1"/>
          <p:nvPr>
            <p:ph idx="1" type="body"/>
          </p:nvPr>
        </p:nvSpPr>
        <p:spPr>
          <a:xfrm rot="5400000">
            <a:off x="2514600" y="152400"/>
            <a:ext cx="4114800" cy="7772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0" name="Google Shape;210;p4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p4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4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219" name="Shape 219"/>
        <p:cNvGrpSpPr/>
        <p:nvPr/>
      </p:nvGrpSpPr>
      <p:grpSpPr>
        <a:xfrm>
          <a:off x="0" y="0"/>
          <a:ext cx="0" cy="0"/>
          <a:chOff x="0" y="0"/>
          <a:chExt cx="0" cy="0"/>
        </a:xfrm>
      </p:grpSpPr>
      <p:sp>
        <p:nvSpPr>
          <p:cNvPr id="220" name="Google Shape;220;p45"/>
          <p:cNvSpPr txBox="1"/>
          <p:nvPr>
            <p:ph type="title"/>
          </p:nvPr>
        </p:nvSpPr>
        <p:spPr>
          <a:xfrm rot="5400000">
            <a:off x="4743450" y="2381250"/>
            <a:ext cx="5486400" cy="1943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1" name="Google Shape;221;p45"/>
          <p:cNvSpPr txBox="1"/>
          <p:nvPr>
            <p:ph idx="1" type="body"/>
          </p:nvPr>
        </p:nvSpPr>
        <p:spPr>
          <a:xfrm rot="5400000">
            <a:off x="781050" y="514350"/>
            <a:ext cx="5486400" cy="56769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2" name="Google Shape;222;p4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4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4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6" name="Shape 26"/>
        <p:cNvGrpSpPr/>
        <p:nvPr/>
      </p:nvGrpSpPr>
      <p:grpSpPr>
        <a:xfrm>
          <a:off x="0" y="0"/>
          <a:ext cx="0" cy="0"/>
          <a:chOff x="0" y="0"/>
          <a:chExt cx="0" cy="0"/>
        </a:xfrm>
      </p:grpSpPr>
      <p:sp>
        <p:nvSpPr>
          <p:cNvPr id="27" name="Google Shape;27;p16"/>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 name="Google Shape;28;p16"/>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 name="Google Shape;29;p1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32" name="Shape 32"/>
        <p:cNvGrpSpPr/>
        <p:nvPr/>
      </p:nvGrpSpPr>
      <p:grpSpPr>
        <a:xfrm>
          <a:off x="0" y="0"/>
          <a:ext cx="0" cy="0"/>
          <a:chOff x="0" y="0"/>
          <a:chExt cx="0" cy="0"/>
        </a:xfrm>
      </p:grpSpPr>
      <p:sp>
        <p:nvSpPr>
          <p:cNvPr id="33" name="Google Shape;33;p17"/>
          <p:cNvSpPr txBox="1"/>
          <p:nvPr>
            <p:ph type="title"/>
          </p:nvPr>
        </p:nvSpPr>
        <p:spPr>
          <a:xfrm rot="5400000">
            <a:off x="4743450" y="2381250"/>
            <a:ext cx="5486400" cy="1943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 name="Google Shape;34;p17"/>
          <p:cNvSpPr txBox="1"/>
          <p:nvPr>
            <p:ph idx="1" type="body"/>
          </p:nvPr>
        </p:nvSpPr>
        <p:spPr>
          <a:xfrm rot="5400000">
            <a:off x="781050" y="514350"/>
            <a:ext cx="5486400" cy="56769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 name="Google Shape;35;p1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38" name="Shape 38"/>
        <p:cNvGrpSpPr/>
        <p:nvPr/>
      </p:nvGrpSpPr>
      <p:grpSpPr>
        <a:xfrm>
          <a:off x="0" y="0"/>
          <a:ext cx="0" cy="0"/>
          <a:chOff x="0" y="0"/>
          <a:chExt cx="0" cy="0"/>
        </a:xfrm>
      </p:grpSpPr>
      <p:sp>
        <p:nvSpPr>
          <p:cNvPr id="39" name="Google Shape;39;p18"/>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 name="Google Shape;40;p18"/>
          <p:cNvSpPr txBox="1"/>
          <p:nvPr>
            <p:ph idx="1" type="body"/>
          </p:nvPr>
        </p:nvSpPr>
        <p:spPr>
          <a:xfrm rot="5400000">
            <a:off x="2514600" y="152400"/>
            <a:ext cx="4114800" cy="7772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 name="Google Shape;41;p1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44" name="Shape 44"/>
        <p:cNvGrpSpPr/>
        <p:nvPr/>
      </p:nvGrpSpPr>
      <p:grpSpPr>
        <a:xfrm>
          <a:off x="0" y="0"/>
          <a:ext cx="0" cy="0"/>
          <a:chOff x="0" y="0"/>
          <a:chExt cx="0" cy="0"/>
        </a:xfrm>
      </p:grpSpPr>
      <p:sp>
        <p:nvSpPr>
          <p:cNvPr id="45" name="Google Shape;45;p1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 name="Google Shape;46;p1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Times New Roman"/>
              <a:buChar char="•"/>
              <a:defRPr sz="3200"/>
            </a:lvl1pPr>
            <a:lvl2pPr indent="-406400" lvl="1" marL="914400" algn="l">
              <a:spcBef>
                <a:spcPts val="560"/>
              </a:spcBef>
              <a:spcAft>
                <a:spcPts val="0"/>
              </a:spcAft>
              <a:buClr>
                <a:schemeClr val="dk1"/>
              </a:buClr>
              <a:buSzPts val="2800"/>
              <a:buFont typeface="Times New Roman"/>
              <a:buChar char="–"/>
              <a:defRPr sz="2800"/>
            </a:lvl2pPr>
            <a:lvl3pPr indent="-381000" lvl="2" marL="1371600" algn="l">
              <a:spcBef>
                <a:spcPts val="480"/>
              </a:spcBef>
              <a:spcAft>
                <a:spcPts val="0"/>
              </a:spcAft>
              <a:buClr>
                <a:schemeClr val="dk1"/>
              </a:buClr>
              <a:buSzPts val="2400"/>
              <a:buFont typeface="Times New Roman"/>
              <a:buChar char="•"/>
              <a:defRPr sz="2400"/>
            </a:lvl3pPr>
            <a:lvl4pPr indent="-355600" lvl="3" marL="1828800" algn="l">
              <a:spcBef>
                <a:spcPts val="400"/>
              </a:spcBef>
              <a:spcAft>
                <a:spcPts val="0"/>
              </a:spcAft>
              <a:buClr>
                <a:schemeClr val="dk1"/>
              </a:buClr>
              <a:buSzPts val="2000"/>
              <a:buFont typeface="Times New Roman"/>
              <a:buChar char="–"/>
              <a:defRPr sz="2000"/>
            </a:lvl4pPr>
            <a:lvl5pPr indent="-355600" lvl="4" marL="2286000" algn="l">
              <a:spcBef>
                <a:spcPts val="400"/>
              </a:spcBef>
              <a:spcAft>
                <a:spcPts val="0"/>
              </a:spcAft>
              <a:buClr>
                <a:schemeClr val="dk1"/>
              </a:buClr>
              <a:buSzPts val="2000"/>
              <a:buFont typeface="Times New Roman"/>
              <a:buChar char="»"/>
              <a:defRPr sz="2000"/>
            </a:lvl5pPr>
            <a:lvl6pPr indent="-355600" lvl="5" marL="2743200" algn="l">
              <a:spcBef>
                <a:spcPts val="400"/>
              </a:spcBef>
              <a:spcAft>
                <a:spcPts val="0"/>
              </a:spcAft>
              <a:buClr>
                <a:schemeClr val="dk1"/>
              </a:buClr>
              <a:buSzPts val="2000"/>
              <a:buFont typeface="Times New Roman"/>
              <a:buChar char="»"/>
              <a:defRPr sz="2000"/>
            </a:lvl6pPr>
            <a:lvl7pPr indent="-355600" lvl="6" marL="3200400" algn="l">
              <a:spcBef>
                <a:spcPts val="400"/>
              </a:spcBef>
              <a:spcAft>
                <a:spcPts val="0"/>
              </a:spcAft>
              <a:buClr>
                <a:schemeClr val="dk1"/>
              </a:buClr>
              <a:buSzPts val="2000"/>
              <a:buFont typeface="Times New Roman"/>
              <a:buChar char="»"/>
              <a:defRPr sz="2000"/>
            </a:lvl7pPr>
            <a:lvl8pPr indent="-355600" lvl="7" marL="3657600" algn="l">
              <a:spcBef>
                <a:spcPts val="400"/>
              </a:spcBef>
              <a:spcAft>
                <a:spcPts val="0"/>
              </a:spcAft>
              <a:buClr>
                <a:schemeClr val="dk1"/>
              </a:buClr>
              <a:buSzPts val="2000"/>
              <a:buFont typeface="Times New Roman"/>
              <a:buChar char="»"/>
              <a:defRPr sz="2000"/>
            </a:lvl8pPr>
            <a:lvl9pPr indent="-355600" lvl="8" marL="4114800" algn="l">
              <a:spcBef>
                <a:spcPts val="400"/>
              </a:spcBef>
              <a:spcAft>
                <a:spcPts val="0"/>
              </a:spcAft>
              <a:buClr>
                <a:schemeClr val="dk1"/>
              </a:buClr>
              <a:buSzPts val="2000"/>
              <a:buFont typeface="Times New Roman"/>
              <a:buChar char="»"/>
              <a:defRPr sz="2000"/>
            </a:lvl9pPr>
          </a:lstStyle>
          <a:p/>
        </p:txBody>
      </p:sp>
      <p:sp>
        <p:nvSpPr>
          <p:cNvPr id="47" name="Google Shape;47;p1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Times New Roman"/>
              <a:buNone/>
              <a:defRPr sz="1400"/>
            </a:lvl1pPr>
            <a:lvl2pPr indent="-228600" lvl="1" marL="914400" algn="l">
              <a:spcBef>
                <a:spcPts val="240"/>
              </a:spcBef>
              <a:spcAft>
                <a:spcPts val="0"/>
              </a:spcAft>
              <a:buClr>
                <a:schemeClr val="dk1"/>
              </a:buClr>
              <a:buSzPts val="1200"/>
              <a:buFont typeface="Times New Roman"/>
              <a:buNone/>
              <a:defRPr sz="1200"/>
            </a:lvl2pPr>
            <a:lvl3pPr indent="-228600" lvl="2" marL="1371600" algn="l">
              <a:spcBef>
                <a:spcPts val="200"/>
              </a:spcBef>
              <a:spcAft>
                <a:spcPts val="0"/>
              </a:spcAft>
              <a:buClr>
                <a:schemeClr val="dk1"/>
              </a:buClr>
              <a:buSzPts val="1000"/>
              <a:buFont typeface="Times New Roman"/>
              <a:buNone/>
              <a:defRPr sz="1000"/>
            </a:lvl3pPr>
            <a:lvl4pPr indent="-228600" lvl="3" marL="1828800" algn="l">
              <a:spcBef>
                <a:spcPts val="180"/>
              </a:spcBef>
              <a:spcAft>
                <a:spcPts val="0"/>
              </a:spcAft>
              <a:buClr>
                <a:schemeClr val="dk1"/>
              </a:buClr>
              <a:buSzPts val="900"/>
              <a:buFont typeface="Times New Roman"/>
              <a:buNone/>
              <a:defRPr sz="900"/>
            </a:lvl4pPr>
            <a:lvl5pPr indent="-228600" lvl="4" marL="2286000" algn="l">
              <a:spcBef>
                <a:spcPts val="180"/>
              </a:spcBef>
              <a:spcAft>
                <a:spcPts val="0"/>
              </a:spcAft>
              <a:buClr>
                <a:schemeClr val="dk1"/>
              </a:buClr>
              <a:buSzPts val="900"/>
              <a:buFont typeface="Times New Roman"/>
              <a:buNone/>
              <a:defRPr sz="900"/>
            </a:lvl5pPr>
            <a:lvl6pPr indent="-228600" lvl="5" marL="2743200" algn="l">
              <a:spcBef>
                <a:spcPts val="180"/>
              </a:spcBef>
              <a:spcAft>
                <a:spcPts val="0"/>
              </a:spcAft>
              <a:buClr>
                <a:schemeClr val="dk1"/>
              </a:buClr>
              <a:buSzPts val="900"/>
              <a:buFont typeface="Times New Roman"/>
              <a:buNone/>
              <a:defRPr sz="900"/>
            </a:lvl6pPr>
            <a:lvl7pPr indent="-228600" lvl="6" marL="3200400" algn="l">
              <a:spcBef>
                <a:spcPts val="180"/>
              </a:spcBef>
              <a:spcAft>
                <a:spcPts val="0"/>
              </a:spcAft>
              <a:buClr>
                <a:schemeClr val="dk1"/>
              </a:buClr>
              <a:buSzPts val="900"/>
              <a:buFont typeface="Times New Roman"/>
              <a:buNone/>
              <a:defRPr sz="900"/>
            </a:lvl7pPr>
            <a:lvl8pPr indent="-228600" lvl="7" marL="3657600" algn="l">
              <a:spcBef>
                <a:spcPts val="180"/>
              </a:spcBef>
              <a:spcAft>
                <a:spcPts val="0"/>
              </a:spcAft>
              <a:buClr>
                <a:schemeClr val="dk1"/>
              </a:buClr>
              <a:buSzPts val="900"/>
              <a:buFont typeface="Times New Roman"/>
              <a:buNone/>
              <a:defRPr sz="900"/>
            </a:lvl8pPr>
            <a:lvl9pPr indent="-228600" lvl="8" marL="4114800" algn="l">
              <a:spcBef>
                <a:spcPts val="180"/>
              </a:spcBef>
              <a:spcAft>
                <a:spcPts val="0"/>
              </a:spcAft>
              <a:buClr>
                <a:schemeClr val="dk1"/>
              </a:buClr>
              <a:buSzPts val="900"/>
              <a:buFont typeface="Times New Roman"/>
              <a:buNone/>
              <a:defRPr sz="900"/>
            </a:lvl9pPr>
          </a:lstStyle>
          <a:p/>
        </p:txBody>
      </p:sp>
      <p:sp>
        <p:nvSpPr>
          <p:cNvPr id="48" name="Google Shape;48;p1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51" name="Shape 51"/>
        <p:cNvGrpSpPr/>
        <p:nvPr/>
      </p:nvGrpSpPr>
      <p:grpSpPr>
        <a:xfrm>
          <a:off x="0" y="0"/>
          <a:ext cx="0" cy="0"/>
          <a:chOff x="0" y="0"/>
          <a:chExt cx="0" cy="0"/>
        </a:xfrm>
      </p:grpSpPr>
      <p:sp>
        <p:nvSpPr>
          <p:cNvPr id="52" name="Google Shape;52;p20"/>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3" name="Google Shape;53;p2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56" name="Shape 56"/>
        <p:cNvGrpSpPr/>
        <p:nvPr/>
      </p:nvGrpSpPr>
      <p:grpSpPr>
        <a:xfrm>
          <a:off x="0" y="0"/>
          <a:ext cx="0" cy="0"/>
          <a:chOff x="0" y="0"/>
          <a:chExt cx="0" cy="0"/>
        </a:xfrm>
      </p:grpSpPr>
      <p:sp>
        <p:nvSpPr>
          <p:cNvPr id="57" name="Google Shape;57;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8" name="Google Shape;58;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59" name="Google Shape;59;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60" name="Google Shape;60;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spcBef>
                <a:spcPts val="320"/>
              </a:spcBef>
              <a:spcAft>
                <a:spcPts val="0"/>
              </a:spcAft>
              <a:buClr>
                <a:schemeClr val="dk1"/>
              </a:buClr>
              <a:buSzPts val="1600"/>
              <a:buFont typeface="Times New Roman"/>
              <a:buNone/>
              <a:defRPr b="1" sz="1600"/>
            </a:lvl6pPr>
            <a:lvl7pPr indent="-228600" lvl="6" marL="3200400" algn="l">
              <a:spcBef>
                <a:spcPts val="320"/>
              </a:spcBef>
              <a:spcAft>
                <a:spcPts val="0"/>
              </a:spcAft>
              <a:buClr>
                <a:schemeClr val="dk1"/>
              </a:buClr>
              <a:buSzPts val="1600"/>
              <a:buFont typeface="Times New Roman"/>
              <a:buNone/>
              <a:defRPr b="1" sz="1600"/>
            </a:lvl7pPr>
            <a:lvl8pPr indent="-228600" lvl="7" marL="3657600" algn="l">
              <a:spcBef>
                <a:spcPts val="320"/>
              </a:spcBef>
              <a:spcAft>
                <a:spcPts val="0"/>
              </a:spcAft>
              <a:buClr>
                <a:schemeClr val="dk1"/>
              </a:buClr>
              <a:buSzPts val="1600"/>
              <a:buFont typeface="Times New Roman"/>
              <a:buNone/>
              <a:defRPr b="1" sz="1600"/>
            </a:lvl8pPr>
            <a:lvl9pPr indent="-228600" lvl="8" marL="4114800" algn="l">
              <a:spcBef>
                <a:spcPts val="320"/>
              </a:spcBef>
              <a:spcAft>
                <a:spcPts val="0"/>
              </a:spcAft>
              <a:buClr>
                <a:schemeClr val="dk1"/>
              </a:buClr>
              <a:buSzPts val="1600"/>
              <a:buFont typeface="Times New Roman"/>
              <a:buNone/>
              <a:defRPr b="1" sz="1600"/>
            </a:lvl9pPr>
          </a:lstStyle>
          <a:p/>
        </p:txBody>
      </p:sp>
      <p:sp>
        <p:nvSpPr>
          <p:cNvPr id="61" name="Google Shape;61;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Times New Roman"/>
              <a:buChar char="•"/>
              <a:defRPr sz="2400"/>
            </a:lvl1pPr>
            <a:lvl2pPr indent="-355600" lvl="1" marL="914400" algn="l">
              <a:spcBef>
                <a:spcPts val="400"/>
              </a:spcBef>
              <a:spcAft>
                <a:spcPts val="0"/>
              </a:spcAft>
              <a:buClr>
                <a:schemeClr val="dk1"/>
              </a:buClr>
              <a:buSzPts val="2000"/>
              <a:buFont typeface="Times New Roman"/>
              <a:buChar char="–"/>
              <a:defRPr sz="2000"/>
            </a:lvl2pPr>
            <a:lvl3pPr indent="-342900" lvl="2" marL="1371600" algn="l">
              <a:spcBef>
                <a:spcPts val="360"/>
              </a:spcBef>
              <a:spcAft>
                <a:spcPts val="0"/>
              </a:spcAft>
              <a:buClr>
                <a:schemeClr val="dk1"/>
              </a:buClr>
              <a:buSzPts val="1800"/>
              <a:buFont typeface="Times New Roman"/>
              <a:buChar char="•"/>
              <a:defRPr sz="18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62" name="Google Shape;62;p2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65" name="Shape 65"/>
        <p:cNvGrpSpPr/>
        <p:nvPr/>
      </p:nvGrpSpPr>
      <p:grpSpPr>
        <a:xfrm>
          <a:off x="0" y="0"/>
          <a:ext cx="0" cy="0"/>
          <a:chOff x="0" y="0"/>
          <a:chExt cx="0" cy="0"/>
        </a:xfrm>
      </p:grpSpPr>
      <p:sp>
        <p:nvSpPr>
          <p:cNvPr id="66" name="Google Shape;66;p22"/>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22"/>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68" name="Google Shape;68;p22"/>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55600" lvl="2" marL="1371600" algn="l">
              <a:spcBef>
                <a:spcPts val="400"/>
              </a:spcBef>
              <a:spcAft>
                <a:spcPts val="0"/>
              </a:spcAft>
              <a:buClr>
                <a:schemeClr val="dk1"/>
              </a:buClr>
              <a:buSzPts val="2000"/>
              <a:buFont typeface="Times New Roman"/>
              <a:buChar char="•"/>
              <a:defRPr sz="2000"/>
            </a:lvl3pPr>
            <a:lvl4pPr indent="-342900" lvl="3" marL="1828800" algn="l">
              <a:spcBef>
                <a:spcPts val="360"/>
              </a:spcBef>
              <a:spcAft>
                <a:spcPts val="0"/>
              </a:spcAft>
              <a:buClr>
                <a:schemeClr val="dk1"/>
              </a:buClr>
              <a:buSzPts val="1800"/>
              <a:buFont typeface="Times New Roman"/>
              <a:buChar char="–"/>
              <a:defRPr sz="1800"/>
            </a:lvl4pPr>
            <a:lvl5pPr indent="-342900" lvl="4" marL="2286000" algn="l">
              <a:spcBef>
                <a:spcPts val="360"/>
              </a:spcBef>
              <a:spcAft>
                <a:spcPts val="0"/>
              </a:spcAft>
              <a:buClr>
                <a:schemeClr val="dk1"/>
              </a:buClr>
              <a:buSzPts val="1800"/>
              <a:buFont typeface="Times New Roman"/>
              <a:buChar char="»"/>
              <a:defRPr sz="1800"/>
            </a:lvl5pPr>
            <a:lvl6pPr indent="-342900" lvl="5" marL="2743200" algn="l">
              <a:spcBef>
                <a:spcPts val="360"/>
              </a:spcBef>
              <a:spcAft>
                <a:spcPts val="0"/>
              </a:spcAft>
              <a:buClr>
                <a:schemeClr val="dk1"/>
              </a:buClr>
              <a:buSzPts val="1800"/>
              <a:buFont typeface="Times New Roman"/>
              <a:buChar char="»"/>
              <a:defRPr sz="1800"/>
            </a:lvl6pPr>
            <a:lvl7pPr indent="-342900" lvl="6" marL="3200400" algn="l">
              <a:spcBef>
                <a:spcPts val="360"/>
              </a:spcBef>
              <a:spcAft>
                <a:spcPts val="0"/>
              </a:spcAft>
              <a:buClr>
                <a:schemeClr val="dk1"/>
              </a:buClr>
              <a:buSzPts val="1800"/>
              <a:buFont typeface="Times New Roman"/>
              <a:buChar char="»"/>
              <a:defRPr sz="1800"/>
            </a:lvl7pPr>
            <a:lvl8pPr indent="-342900" lvl="7" marL="3657600" algn="l">
              <a:spcBef>
                <a:spcPts val="360"/>
              </a:spcBef>
              <a:spcAft>
                <a:spcPts val="0"/>
              </a:spcAft>
              <a:buClr>
                <a:schemeClr val="dk1"/>
              </a:buClr>
              <a:buSzPts val="1800"/>
              <a:buFont typeface="Times New Roman"/>
              <a:buChar char="»"/>
              <a:defRPr sz="1800"/>
            </a:lvl8pPr>
            <a:lvl9pPr indent="-342900" lvl="8" marL="4114800" algn="l">
              <a:spcBef>
                <a:spcPts val="360"/>
              </a:spcBef>
              <a:spcAft>
                <a:spcPts val="0"/>
              </a:spcAft>
              <a:buClr>
                <a:schemeClr val="dk1"/>
              </a:buClr>
              <a:buSzPts val="1800"/>
              <a:buFont typeface="Times New Roman"/>
              <a:buChar char="»"/>
              <a:defRPr sz="1800"/>
            </a:lvl9pPr>
          </a:lstStyle>
          <a:p/>
        </p:txBody>
      </p:sp>
      <p:sp>
        <p:nvSpPr>
          <p:cNvPr id="69" name="Google Shape;69;p2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8.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13.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theme" Target="../theme/theme9.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theme" Target="../theme/theme11.xml"/></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7.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3.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14.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10.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1" name="Google Shape;11;p11"/>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 name="Google Shape;12;p1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3" name="Google Shape;13;p1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 name="Google Shape;14;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sp>
        <p:nvSpPr>
          <p:cNvPr id="179" name="Google Shape;179;p38"/>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80" name="Google Shape;180;p38"/>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81" name="Google Shape;181;p3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82" name="Google Shape;182;p3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83" name="Google Shape;183;p3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6"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8" name="Shape 188"/>
        <p:cNvGrpSpPr/>
        <p:nvPr/>
      </p:nvGrpSpPr>
      <p:grpSpPr>
        <a:xfrm>
          <a:off x="0" y="0"/>
          <a:ext cx="0" cy="0"/>
          <a:chOff x="0" y="0"/>
          <a:chExt cx="0" cy="0"/>
        </a:xfrm>
      </p:grpSpPr>
      <p:sp>
        <p:nvSpPr>
          <p:cNvPr id="189" name="Google Shape;189;p40"/>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90" name="Google Shape;190;p40"/>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91" name="Google Shape;191;p4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92" name="Google Shape;192;p4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93" name="Google Shape;193;p4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sp>
        <p:nvSpPr>
          <p:cNvPr id="202" name="Google Shape;202;p42"/>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203" name="Google Shape;203;p42"/>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204" name="Google Shape;204;p4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05" name="Google Shape;205;p4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06" name="Google Shape;206;p4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3" name="Shape 213"/>
        <p:cNvGrpSpPr/>
        <p:nvPr/>
      </p:nvGrpSpPr>
      <p:grpSpPr>
        <a:xfrm>
          <a:off x="0" y="0"/>
          <a:ext cx="0" cy="0"/>
          <a:chOff x="0" y="0"/>
          <a:chExt cx="0" cy="0"/>
        </a:xfrm>
      </p:grpSpPr>
      <p:sp>
        <p:nvSpPr>
          <p:cNvPr id="214" name="Google Shape;214;p44"/>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215" name="Google Shape;215;p44"/>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216" name="Google Shape;216;p4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17" name="Google Shape;217;p4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18" name="Google Shape;218;p4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86" name="Google Shape;86;p13"/>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87" name="Google Shape;87;p1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8" name="Google Shape;88;p1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9" name="Google Shape;89;p1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 name="Shape 97"/>
        <p:cNvGrpSpPr/>
        <p:nvPr/>
      </p:nvGrpSpPr>
      <p:grpSpPr>
        <a:xfrm>
          <a:off x="0" y="0"/>
          <a:ext cx="0" cy="0"/>
          <a:chOff x="0" y="0"/>
          <a:chExt cx="0" cy="0"/>
        </a:xfrm>
      </p:grpSpPr>
      <p:sp>
        <p:nvSpPr>
          <p:cNvPr id="98" name="Google Shape;98;p25"/>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99" name="Google Shape;99;p25"/>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00" name="Google Shape;100;p2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01" name="Google Shape;101;p2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02" name="Google Shape;102;p2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sp>
        <p:nvSpPr>
          <p:cNvPr id="104" name="Google Shape;104;p26"/>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05" name="Google Shape;105;p26"/>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06" name="Google Shape;106;p2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07" name="Google Shape;107;p2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08" name="Google Shape;108;p2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sp>
        <p:nvSpPr>
          <p:cNvPr id="116" name="Google Shape;116;p28"/>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17" name="Google Shape;117;p28"/>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18" name="Google Shape;118;p2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19" name="Google Shape;119;p2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20" name="Google Shape;120;p2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6"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sp>
        <p:nvSpPr>
          <p:cNvPr id="128" name="Google Shape;128;p30"/>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29" name="Google Shape;129;p30"/>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30" name="Google Shape;130;p3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31" name="Google Shape;131;p3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32" name="Google Shape;132;p3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32"/>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41" name="Google Shape;141;p32"/>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42" name="Google Shape;142;p3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3" name="Google Shape;143;p3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4" name="Google Shape;144;p3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p34"/>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54" name="Google Shape;154;p34"/>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55" name="Google Shape;155;p3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56" name="Google Shape;156;p3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57" name="Google Shape;157;p3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36"/>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69" name="Google Shape;169;p36"/>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70" name="Google Shape;170;p3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71" name="Google Shape;171;p3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72" name="Google Shape;172;p3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Times New Roman"/>
              <a:buNone/>
              <a:defRPr b="0" i="0" sz="1400" u="non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7.jpg"/><Relationship Id="rId5"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
          <p:cNvSpPr txBox="1"/>
          <p:nvPr/>
        </p:nvSpPr>
        <p:spPr>
          <a:xfrm>
            <a:off x="2268537" y="1989137"/>
            <a:ext cx="52578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230" name="Google Shape;230;p1"/>
          <p:cNvSpPr txBox="1"/>
          <p:nvPr/>
        </p:nvSpPr>
        <p:spPr>
          <a:xfrm>
            <a:off x="1727200" y="260350"/>
            <a:ext cx="5876925" cy="14462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Calibri"/>
              <a:buNone/>
            </a:pPr>
            <a:r>
              <a:rPr b="0" i="1" lang="en-US" sz="4400" u="none">
                <a:solidFill>
                  <a:srgbClr val="000000"/>
                </a:solidFill>
                <a:latin typeface="Calibri"/>
                <a:ea typeface="Calibri"/>
                <a:cs typeface="Calibri"/>
                <a:sym typeface="Calibri"/>
              </a:rPr>
              <a:t>Giornata della memoria </a:t>
            </a:r>
            <a:endParaRPr/>
          </a:p>
          <a:p>
            <a:pPr indent="0" lvl="0" marL="0" marR="0" rtl="0" algn="ctr">
              <a:lnSpc>
                <a:spcPct val="100000"/>
              </a:lnSpc>
              <a:spcBef>
                <a:spcPts val="0"/>
              </a:spcBef>
              <a:spcAft>
                <a:spcPts val="0"/>
              </a:spcAft>
              <a:buClr>
                <a:srgbClr val="000000"/>
              </a:buClr>
              <a:buSzPts val="4400"/>
              <a:buFont typeface="Calibri"/>
              <a:buNone/>
            </a:pPr>
            <a:r>
              <a:rPr b="0" i="1" lang="en-US" sz="4400" u="none">
                <a:solidFill>
                  <a:srgbClr val="000000"/>
                </a:solidFill>
                <a:latin typeface="Calibri"/>
                <a:ea typeface="Calibri"/>
                <a:cs typeface="Calibri"/>
                <a:sym typeface="Calibri"/>
              </a:rPr>
              <a:t>27 gennaio</a:t>
            </a:r>
            <a:endParaRPr/>
          </a:p>
        </p:txBody>
      </p:sp>
      <p:pic>
        <p:nvPicPr>
          <p:cNvPr id="231" name="Google Shape;231;p1"/>
          <p:cNvPicPr preferRelativeResize="0"/>
          <p:nvPr/>
        </p:nvPicPr>
        <p:blipFill rotWithShape="1">
          <a:blip r:embed="rId3">
            <a:alphaModFix/>
          </a:blip>
          <a:srcRect b="0" l="1950" r="1950" t="0"/>
          <a:stretch/>
        </p:blipFill>
        <p:spPr>
          <a:xfrm>
            <a:off x="2268537" y="1122362"/>
            <a:ext cx="4800600" cy="3600450"/>
          </a:xfrm>
          <a:prstGeom prst="rect">
            <a:avLst/>
          </a:prstGeom>
          <a:noFill/>
          <a:ln>
            <a:noFill/>
          </a:ln>
        </p:spPr>
      </p:pic>
      <p:sp>
        <p:nvSpPr>
          <p:cNvPr id="232" name="Google Shape;232;p1"/>
          <p:cNvSpPr txBox="1"/>
          <p:nvPr/>
        </p:nvSpPr>
        <p:spPr>
          <a:xfrm>
            <a:off x="395287" y="4797425"/>
            <a:ext cx="8208962" cy="80486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Calibri"/>
              <a:buNone/>
            </a:pPr>
            <a:r>
              <a:rPr b="1" i="1" lang="en-US" sz="3600" u="none">
                <a:solidFill>
                  <a:schemeClr val="dk1"/>
                </a:solidFill>
                <a:latin typeface="Calibri"/>
                <a:ea typeface="Calibri"/>
                <a:cs typeface="Calibri"/>
                <a:sym typeface="Calibri"/>
              </a:rPr>
              <a:t>E’ successo solo 70 anni fa</a:t>
            </a:r>
            <a:endParaRPr b="1" i="0" sz="3600" u="none">
              <a:solidFill>
                <a:schemeClr val="dk1"/>
              </a:solidFill>
              <a:latin typeface="Calibri"/>
              <a:ea typeface="Calibri"/>
              <a:cs typeface="Calibri"/>
              <a:sym typeface="Calibri"/>
            </a:endParaRPr>
          </a:p>
          <a:p>
            <a:pPr indent="0" lvl="0" marL="0" marR="0" rtl="0" algn="ctr">
              <a:lnSpc>
                <a:spcPct val="100000"/>
              </a:lnSpc>
              <a:spcBef>
                <a:spcPts val="720"/>
              </a:spcBef>
              <a:spcAft>
                <a:spcPts val="0"/>
              </a:spcAft>
              <a:buClr>
                <a:schemeClr val="dk1"/>
              </a:buClr>
              <a:buSzPts val="3600"/>
              <a:buFont typeface="Calibri"/>
              <a:buNone/>
            </a:pPr>
            <a:r>
              <a:rPr b="1" i="1" lang="en-US" sz="3600" u="none">
                <a:solidFill>
                  <a:schemeClr val="dk1"/>
                </a:solidFill>
                <a:latin typeface="Calibri"/>
                <a:ea typeface="Calibri"/>
                <a:cs typeface="Calibri"/>
                <a:sym typeface="Calibri"/>
              </a:rPr>
              <a:t>	eppure non tutti ricordano…</a:t>
            </a:r>
            <a:endParaRPr b="1" i="0" sz="36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3600" u="none">
              <a:solidFill>
                <a:schemeClr val="dk1"/>
              </a:solidFill>
              <a:latin typeface="Calibri"/>
              <a:ea typeface="Calibri"/>
              <a:cs typeface="Calibri"/>
              <a:sym typeface="Calibri"/>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0"/>
          <p:cNvSpPr txBox="1"/>
          <p:nvPr>
            <p:ph idx="4294967295" type="ctrTitle"/>
          </p:nvPr>
        </p:nvSpPr>
        <p:spPr>
          <a:xfrm>
            <a:off x="799325" y="0"/>
            <a:ext cx="7924800" cy="1679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000"/>
              <a:buFont typeface="Calibri"/>
              <a:buNone/>
            </a:pPr>
            <a:r>
              <a:rPr b="1" i="1" lang="en-US" sz="4000" u="none" cap="none" strike="noStrike">
                <a:solidFill>
                  <a:schemeClr val="dk2"/>
                </a:solidFill>
                <a:latin typeface="Calibri"/>
                <a:ea typeface="Calibri"/>
                <a:cs typeface="Calibri"/>
                <a:sym typeface="Calibri"/>
              </a:rPr>
              <a:t>Schindler</a:t>
            </a:r>
            <a:r>
              <a:rPr b="1" i="1" lang="en-US" sz="4000">
                <a:latin typeface="Calibri"/>
                <a:ea typeface="Calibri"/>
                <a:cs typeface="Calibri"/>
                <a:sym typeface="Calibri"/>
              </a:rPr>
              <a:t>’s</a:t>
            </a:r>
            <a:r>
              <a:rPr b="1" i="1" lang="en-US" sz="4000" u="none" cap="none" strike="noStrike">
                <a:solidFill>
                  <a:schemeClr val="dk2"/>
                </a:solidFill>
                <a:latin typeface="Calibri"/>
                <a:ea typeface="Calibri"/>
                <a:cs typeface="Calibri"/>
                <a:sym typeface="Calibri"/>
              </a:rPr>
              <a:t> List</a:t>
            </a:r>
            <a:endParaRPr/>
          </a:p>
        </p:txBody>
      </p:sp>
      <p:sp>
        <p:nvSpPr>
          <p:cNvPr id="304" name="Google Shape;304;p10"/>
          <p:cNvSpPr txBox="1"/>
          <p:nvPr/>
        </p:nvSpPr>
        <p:spPr>
          <a:xfrm>
            <a:off x="0" y="1545075"/>
            <a:ext cx="9144000" cy="511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latin typeface="Calibri"/>
                <a:ea typeface="Calibri"/>
                <a:cs typeface="Calibri"/>
                <a:sym typeface="Calibri"/>
              </a:rPr>
              <a:t>Oskar Schindler è un imprenditore tedesco che vorrebbe sfruttare la manodopera ebraica imprigionata nel ghetto di Cracovia per avviare una fabbrica di pentole e tegami destinati all’esercito abbattendo di fatto i costi di produzione. Grazie alle sue abilità e alle relazioni con lo Stato Maggiore Nazista avvia Cracovia Deutsche Emaillewarenfabrik (DEF) poco dopo lo scoppio del conflitto mondiale. Nello stabilimento lavorano migliaia di ebrei che possono godere di condizioni di vita ben più dignitose di quelle di altri abitanti del ghetto. Intorno alla metà degli scontri bellici però, Hitler decide di costruire un campo di concentramento alle porte della città polacca e procedere con la soluzione finale. Schindler vedrà gran parte dei suoi operai finire nelle camere a gas determinando un inevitabile calo di produttività. L’imprenditore decide di convertire la produzione in qualcosa che possa servire maggiormente all’esercito, consentendo ai lavoratori della fabbrica di vivere in pace. La DEF inizierà dunque a produrre munizioni e bombe per il Terzo Reich. Le scelte e il comportamento di Oskar Schindler aiuteranno migliaia di ebrei a sopravvivere all’olocausto e l’imprenditore rimarrà nella memoria come un eroe degli anni più bui del novecento.</a:t>
            </a:r>
            <a:endParaRPr sz="2000">
              <a:latin typeface="Calibri"/>
              <a:ea typeface="Calibri"/>
              <a:cs typeface="Calibri"/>
              <a:sym typeface="Calibri"/>
            </a:endParaRPr>
          </a:p>
        </p:txBody>
      </p:sp>
      <p:pic>
        <p:nvPicPr>
          <p:cNvPr id="305" name="Google Shape;305;p10"/>
          <p:cNvPicPr preferRelativeResize="0"/>
          <p:nvPr/>
        </p:nvPicPr>
        <p:blipFill>
          <a:blip r:embed="rId3">
            <a:alphaModFix/>
          </a:blip>
          <a:stretch>
            <a:fillRect/>
          </a:stretch>
        </p:blipFill>
        <p:spPr>
          <a:xfrm>
            <a:off x="0" y="0"/>
            <a:ext cx="1011950" cy="1545074"/>
          </a:xfrm>
          <a:prstGeom prst="rect">
            <a:avLst/>
          </a:prstGeom>
          <a:noFill/>
          <a:ln>
            <a:noFill/>
          </a:ln>
        </p:spPr>
      </p:pic>
    </p:spTree>
  </p:cSld>
  <p:clrMapOvr>
    <a:masterClrMapping/>
  </p:clrMapOvr>
  <p:transition>
    <p:spli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
          <p:cNvSpPr txBox="1"/>
          <p:nvPr/>
        </p:nvSpPr>
        <p:spPr>
          <a:xfrm>
            <a:off x="1644650" y="908050"/>
            <a:ext cx="5400675" cy="520223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200"/>
              <a:buFont typeface="Calibri"/>
              <a:buNone/>
            </a:pPr>
            <a:r>
              <a:rPr b="0" i="0" lang="en-US" sz="2200" u="none">
                <a:solidFill>
                  <a:schemeClr val="dk1"/>
                </a:solidFill>
                <a:latin typeface="Calibri"/>
                <a:ea typeface="Calibri"/>
                <a:cs typeface="Calibri"/>
                <a:sym typeface="Calibri"/>
              </a:rPr>
              <a:t>Il </a:t>
            </a:r>
            <a:r>
              <a:rPr b="1" i="0" lang="en-US" sz="2200" u="none">
                <a:solidFill>
                  <a:schemeClr val="dk1"/>
                </a:solidFill>
                <a:latin typeface="Calibri"/>
                <a:ea typeface="Calibri"/>
                <a:cs typeface="Calibri"/>
                <a:sym typeface="Calibri"/>
              </a:rPr>
              <a:t>27 gennaio </a:t>
            </a:r>
            <a:r>
              <a:rPr b="0" i="0" lang="en-US" sz="2200" u="none">
                <a:solidFill>
                  <a:schemeClr val="dk1"/>
                </a:solidFill>
                <a:latin typeface="Calibri"/>
                <a:ea typeface="Calibri"/>
                <a:cs typeface="Calibri"/>
                <a:sym typeface="Calibri"/>
              </a:rPr>
              <a:t>si celebra </a:t>
            </a:r>
            <a:r>
              <a:rPr b="1" i="0" lang="en-US" sz="2200" u="none">
                <a:solidFill>
                  <a:schemeClr val="dk1"/>
                </a:solidFill>
                <a:latin typeface="Calibri"/>
                <a:ea typeface="Calibri"/>
                <a:cs typeface="Calibri"/>
                <a:sym typeface="Calibri"/>
              </a:rPr>
              <a:t>La Giornata della Memoria</a:t>
            </a:r>
            <a:r>
              <a:rPr b="0" i="0" lang="en-US" sz="2200" u="none">
                <a:solidFill>
                  <a:schemeClr val="dk1"/>
                </a:solidFill>
                <a:latin typeface="Calibri"/>
                <a:ea typeface="Calibri"/>
                <a:cs typeface="Calibri"/>
                <a:sym typeface="Calibri"/>
              </a:rPr>
              <a:t>. </a:t>
            </a:r>
            <a:endParaRPr/>
          </a:p>
          <a:p>
            <a:pPr indent="0" lvl="0" marL="0" marR="0" rtl="0" algn="just">
              <a:lnSpc>
                <a:spcPct val="100000"/>
              </a:lnSpc>
              <a:spcBef>
                <a:spcPts val="0"/>
              </a:spcBef>
              <a:spcAft>
                <a:spcPts val="0"/>
              </a:spcAft>
              <a:buClr>
                <a:schemeClr val="dk1"/>
              </a:buClr>
              <a:buSzPts val="2200"/>
              <a:buFont typeface="Calibri"/>
              <a:buNone/>
            </a:pPr>
            <a:r>
              <a:rPr b="0" i="0" lang="en-US" sz="2200" u="none">
                <a:solidFill>
                  <a:schemeClr val="dk1"/>
                </a:solidFill>
                <a:latin typeface="Calibri"/>
                <a:ea typeface="Calibri"/>
                <a:cs typeface="Calibri"/>
                <a:sym typeface="Calibri"/>
              </a:rPr>
              <a:t>E’ una giornata speciale, una giornata dedicata al </a:t>
            </a:r>
            <a:r>
              <a:rPr b="1" i="0" lang="en-US" sz="2200" u="none">
                <a:solidFill>
                  <a:schemeClr val="dk1"/>
                </a:solidFill>
                <a:latin typeface="Calibri"/>
                <a:ea typeface="Calibri"/>
                <a:cs typeface="Calibri"/>
                <a:sym typeface="Calibri"/>
              </a:rPr>
              <a:t>ricordo della Shoah</a:t>
            </a:r>
            <a:r>
              <a:rPr b="0" i="0" lang="en-US" sz="2200" u="none">
                <a:solidFill>
                  <a:schemeClr val="dk1"/>
                </a:solidFill>
                <a:latin typeface="Calibri"/>
                <a:ea typeface="Calibri"/>
                <a:cs typeface="Calibri"/>
                <a:sym typeface="Calibri"/>
              </a:rPr>
              <a:t>, lo sterminio del popolo ebraico. </a:t>
            </a:r>
            <a:endParaRPr/>
          </a:p>
          <a:p>
            <a:pPr indent="0" lvl="0" marL="0" marR="0" rtl="0" algn="just">
              <a:lnSpc>
                <a:spcPct val="100000"/>
              </a:lnSpc>
              <a:spcBef>
                <a:spcPts val="0"/>
              </a:spcBef>
              <a:spcAft>
                <a:spcPts val="0"/>
              </a:spcAft>
              <a:buClr>
                <a:schemeClr val="dk1"/>
              </a:buClr>
              <a:buSzPts val="2200"/>
              <a:buFont typeface="Calibri"/>
              <a:buNone/>
            </a:pPr>
            <a:r>
              <a:rPr b="0" i="0" lang="en-US" sz="2200" u="none">
                <a:solidFill>
                  <a:schemeClr val="dk1"/>
                </a:solidFill>
                <a:latin typeface="Calibri"/>
                <a:ea typeface="Calibri"/>
                <a:cs typeface="Calibri"/>
                <a:sym typeface="Calibri"/>
              </a:rPr>
              <a:t>Una giornata per ricordare che tanti anni fa, durante la seconda guerra mondiale, milioni di uomini, donne e bambini sono stati perseguitati con le leggi razziali e poi strappati alla loro vita e portati nei lager da dove, solo in pochi sono tornati.</a:t>
            </a:r>
            <a:endParaRPr/>
          </a:p>
          <a:p>
            <a:pPr indent="0" lvl="0" marL="0" marR="0" rtl="0" algn="just">
              <a:lnSpc>
                <a:spcPct val="100000"/>
              </a:lnSpc>
              <a:spcBef>
                <a:spcPts val="0"/>
              </a:spcBef>
              <a:spcAft>
                <a:spcPts val="0"/>
              </a:spcAft>
              <a:buClr>
                <a:schemeClr val="dk1"/>
              </a:buClr>
              <a:buSzPts val="2200"/>
              <a:buFont typeface="Calibri"/>
              <a:buNone/>
            </a:pPr>
            <a:br>
              <a:rPr b="0" i="0" lang="en-US" sz="2200" u="none">
                <a:solidFill>
                  <a:schemeClr val="dk1"/>
                </a:solidFill>
                <a:latin typeface="Calibri"/>
                <a:ea typeface="Calibri"/>
                <a:cs typeface="Calibri"/>
                <a:sym typeface="Calibri"/>
              </a:rPr>
            </a:br>
            <a:r>
              <a:rPr b="0" i="0" lang="en-US" sz="2200" u="none">
                <a:solidFill>
                  <a:schemeClr val="dk1"/>
                </a:solidFill>
                <a:latin typeface="Calibri"/>
                <a:ea typeface="Calibri"/>
                <a:cs typeface="Calibri"/>
                <a:sym typeface="Calibri"/>
              </a:rPr>
              <a:t>E’ un pezzo agghiacciante della nostra storia ed </a:t>
            </a:r>
            <a:r>
              <a:rPr b="0" i="1" lang="en-US" sz="2200" u="none">
                <a:solidFill>
                  <a:schemeClr val="dk1"/>
                </a:solidFill>
                <a:latin typeface="Calibri"/>
                <a:ea typeface="Calibri"/>
                <a:cs typeface="Calibri"/>
                <a:sym typeface="Calibri"/>
              </a:rPr>
              <a:t>è importante non dimenticarla</a:t>
            </a:r>
            <a:r>
              <a:rPr b="0" i="0" lang="en-US" sz="2200" u="none">
                <a:solidFill>
                  <a:schemeClr val="dk1"/>
                </a:solidFill>
                <a:latin typeface="Calibri"/>
                <a:ea typeface="Calibri"/>
                <a:cs typeface="Calibri"/>
                <a:sym typeface="Calibri"/>
              </a:rPr>
              <a:t>. </a:t>
            </a:r>
            <a:br>
              <a:rPr b="0" i="0" lang="en-US" sz="1200" u="none">
                <a:solidFill>
                  <a:schemeClr val="dk1"/>
                </a:solidFill>
                <a:latin typeface="Calibri"/>
                <a:ea typeface="Calibri"/>
                <a:cs typeface="Calibri"/>
                <a:sym typeface="Calibri"/>
              </a:rPr>
            </a:br>
            <a:br>
              <a:rPr b="0" i="0" lang="en-US" sz="1200" u="none">
                <a:solidFill>
                  <a:schemeClr val="dk1"/>
                </a:solidFill>
                <a:latin typeface="Calibri"/>
                <a:ea typeface="Calibri"/>
                <a:cs typeface="Calibri"/>
                <a:sym typeface="Calibri"/>
              </a:rPr>
            </a:br>
            <a:endParaRPr/>
          </a:p>
        </p:txBody>
      </p:sp>
      <p:grpSp>
        <p:nvGrpSpPr>
          <p:cNvPr id="238" name="Google Shape;238;p2"/>
          <p:cNvGrpSpPr/>
          <p:nvPr/>
        </p:nvGrpSpPr>
        <p:grpSpPr>
          <a:xfrm>
            <a:off x="4144567" y="119615"/>
            <a:ext cx="4811003" cy="6759477"/>
            <a:chOff x="4144554" y="119408"/>
            <a:chExt cx="4811375" cy="6760219"/>
          </a:xfrm>
        </p:grpSpPr>
        <p:pic>
          <p:nvPicPr>
            <p:cNvPr descr="C:\Users\hp\Desktop\filo spinato.jpg" id="239" name="Google Shape;239;p2"/>
            <p:cNvPicPr preferRelativeResize="0"/>
            <p:nvPr/>
          </p:nvPicPr>
          <p:blipFill rotWithShape="1">
            <a:blip r:embed="rId3">
              <a:alphaModFix/>
            </a:blip>
            <a:srcRect b="0" l="0" r="0" t="0"/>
            <a:stretch/>
          </p:blipFill>
          <p:spPr>
            <a:xfrm rot="5160000">
              <a:off x="6442731" y="1591250"/>
              <a:ext cx="3824682" cy="937047"/>
            </a:xfrm>
            <a:prstGeom prst="rect">
              <a:avLst/>
            </a:prstGeom>
            <a:noFill/>
            <a:ln>
              <a:noFill/>
            </a:ln>
          </p:spPr>
        </p:pic>
        <p:pic>
          <p:nvPicPr>
            <p:cNvPr descr="C:\Users\hp\Desktop\filo spinato.jpg" id="240" name="Google Shape;240;p2"/>
            <p:cNvPicPr preferRelativeResize="0"/>
            <p:nvPr/>
          </p:nvPicPr>
          <p:blipFill rotWithShape="1">
            <a:blip r:embed="rId3">
              <a:alphaModFix/>
            </a:blip>
            <a:srcRect b="0" l="0" r="0" t="0"/>
            <a:stretch/>
          </p:blipFill>
          <p:spPr>
            <a:xfrm rot="-360000">
              <a:off x="4183052" y="5745253"/>
              <a:ext cx="3824681" cy="937047"/>
            </a:xfrm>
            <a:prstGeom prst="rect">
              <a:avLst/>
            </a:prstGeom>
            <a:noFill/>
            <a:ln>
              <a:noFill/>
            </a:ln>
          </p:spPr>
        </p:pic>
        <p:pic>
          <p:nvPicPr>
            <p:cNvPr descr="C:\Users\hp\Desktop\filo spinato.jpg" id="241" name="Google Shape;241;p2"/>
            <p:cNvPicPr preferRelativeResize="0"/>
            <p:nvPr/>
          </p:nvPicPr>
          <p:blipFill rotWithShape="1">
            <a:blip r:embed="rId3">
              <a:alphaModFix/>
            </a:blip>
            <a:srcRect b="0" l="0" r="0" t="0"/>
            <a:stretch/>
          </p:blipFill>
          <p:spPr>
            <a:xfrm rot="5160000">
              <a:off x="6442808" y="3948646"/>
              <a:ext cx="3824682" cy="937047"/>
            </a:xfrm>
            <a:prstGeom prst="rect">
              <a:avLst/>
            </a:prstGeom>
            <a:noFill/>
            <a:ln>
              <a:noFill/>
            </a:ln>
          </p:spPr>
        </p:pic>
      </p:grpSp>
    </p:spTree>
  </p:cSld>
  <p:clrMapOvr>
    <a:masterClrMapping/>
  </p:clrMapOvr>
  <p:transition>
    <p:blinds dir="ver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
          <p:cNvSpPr txBox="1"/>
          <p:nvPr/>
        </p:nvSpPr>
        <p:spPr>
          <a:xfrm>
            <a:off x="539750" y="476250"/>
            <a:ext cx="7272337" cy="489426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Perché il 27 gennaio?</a:t>
            </a:r>
            <a:endParaRPr/>
          </a:p>
          <a:p>
            <a:pPr indent="0" lvl="0" marL="0" marR="0" rtl="0" algn="just">
              <a:lnSpc>
                <a:spcPct val="100000"/>
              </a:lnSpc>
              <a:spcBef>
                <a:spcPts val="0"/>
              </a:spcBef>
              <a:spcAft>
                <a:spcPts val="0"/>
              </a:spcAft>
              <a:buClr>
                <a:schemeClr val="dk1"/>
              </a:buClr>
              <a:buSzPts val="2400"/>
              <a:buFont typeface="Calibri"/>
              <a:buNone/>
            </a:pPr>
            <a:br>
              <a:rPr b="0" i="0" lang="en-US" sz="2400" u="none">
                <a:solidFill>
                  <a:schemeClr val="dk1"/>
                </a:solidFill>
                <a:latin typeface="Calibri"/>
                <a:ea typeface="Calibri"/>
                <a:cs typeface="Calibri"/>
                <a:sym typeface="Calibri"/>
              </a:rPr>
            </a:br>
            <a:r>
              <a:rPr b="0" i="0" lang="en-US" sz="2400" u="none">
                <a:solidFill>
                  <a:schemeClr val="dk1"/>
                </a:solidFill>
                <a:latin typeface="Calibri"/>
                <a:ea typeface="Calibri"/>
                <a:cs typeface="Calibri"/>
                <a:sym typeface="Calibri"/>
              </a:rPr>
              <a:t>Molti Stati hanno istituito un “giorno della memoria”. </a:t>
            </a:r>
            <a:br>
              <a:rPr b="0" i="0" lang="en-US" sz="2400" u="none">
                <a:solidFill>
                  <a:schemeClr val="dk1"/>
                </a:solidFill>
                <a:latin typeface="Calibri"/>
                <a:ea typeface="Calibri"/>
                <a:cs typeface="Calibri"/>
                <a:sym typeface="Calibri"/>
              </a:rPr>
            </a:br>
            <a:br>
              <a:rPr b="0" i="0" lang="en-US" sz="2400" u="none">
                <a:solidFill>
                  <a:schemeClr val="dk1"/>
                </a:solidFill>
                <a:latin typeface="Calibri"/>
                <a:ea typeface="Calibri"/>
                <a:cs typeface="Calibri"/>
                <a:sym typeface="Calibri"/>
              </a:rPr>
            </a:br>
            <a:r>
              <a:rPr b="1" i="0" lang="en-US" sz="2400" u="none">
                <a:solidFill>
                  <a:schemeClr val="dk1"/>
                </a:solidFill>
                <a:latin typeface="Calibri"/>
                <a:ea typeface="Calibri"/>
                <a:cs typeface="Calibri"/>
                <a:sym typeface="Calibri"/>
              </a:rPr>
              <a:t>L’Italia, con una legge del 2000, ha scelto questa data perché il 27 gennaio 1945 fu liberato il campo di sterminio di Auschwitz.</a:t>
            </a:r>
            <a:r>
              <a:rPr b="0" i="0" lang="en-US" sz="2400" u="none">
                <a:solidFill>
                  <a:schemeClr val="dk1"/>
                </a:solidFill>
                <a:latin typeface="Calibri"/>
                <a:ea typeface="Calibri"/>
                <a:cs typeface="Calibri"/>
                <a:sym typeface="Calibri"/>
              </a:rPr>
              <a:t> </a:t>
            </a:r>
            <a:endParaRPr/>
          </a:p>
          <a:p>
            <a:pPr indent="0" lvl="0" marL="0" marR="0" rtl="0" algn="just">
              <a:lnSpc>
                <a:spcPct val="100000"/>
              </a:lnSpc>
              <a:spcBef>
                <a:spcPts val="0"/>
              </a:spcBef>
              <a:spcAft>
                <a:spcPts val="0"/>
              </a:spcAft>
              <a:buClr>
                <a:schemeClr val="dk1"/>
              </a:buClr>
              <a:buSzPts val="2400"/>
              <a:buFont typeface="Times New Roman"/>
              <a:buNone/>
            </a:pPr>
            <a:r>
              <a:t/>
            </a:r>
            <a:endParaRPr b="0" i="0" sz="2400" u="non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In effetti altri ebrei, d’Italia e d’Europa, vennero uccisi nelle settimane seguenti. Ma la data della Liberazione di quel campo è stata scelta a simboleggiare la Shoah e la sua fine. </a:t>
            </a:r>
            <a:endParaRPr/>
          </a:p>
        </p:txBody>
      </p:sp>
      <p:grpSp>
        <p:nvGrpSpPr>
          <p:cNvPr id="247" name="Google Shape;247;p3"/>
          <p:cNvGrpSpPr/>
          <p:nvPr/>
        </p:nvGrpSpPr>
        <p:grpSpPr>
          <a:xfrm>
            <a:off x="4144567" y="119615"/>
            <a:ext cx="4811003" cy="6759477"/>
            <a:chOff x="4144554" y="119408"/>
            <a:chExt cx="4811375" cy="6760219"/>
          </a:xfrm>
        </p:grpSpPr>
        <p:pic>
          <p:nvPicPr>
            <p:cNvPr descr="C:\Users\hp\Desktop\filo spinato.jpg" id="248" name="Google Shape;248;p3"/>
            <p:cNvPicPr preferRelativeResize="0"/>
            <p:nvPr/>
          </p:nvPicPr>
          <p:blipFill rotWithShape="1">
            <a:blip r:embed="rId3">
              <a:alphaModFix/>
            </a:blip>
            <a:srcRect b="0" l="0" r="0" t="0"/>
            <a:stretch/>
          </p:blipFill>
          <p:spPr>
            <a:xfrm rot="5160000">
              <a:off x="6442731" y="1591250"/>
              <a:ext cx="3824682" cy="937047"/>
            </a:xfrm>
            <a:prstGeom prst="rect">
              <a:avLst/>
            </a:prstGeom>
            <a:noFill/>
            <a:ln>
              <a:noFill/>
            </a:ln>
          </p:spPr>
        </p:pic>
        <p:pic>
          <p:nvPicPr>
            <p:cNvPr descr="C:\Users\hp\Desktop\filo spinato.jpg" id="249" name="Google Shape;249;p3"/>
            <p:cNvPicPr preferRelativeResize="0"/>
            <p:nvPr/>
          </p:nvPicPr>
          <p:blipFill rotWithShape="1">
            <a:blip r:embed="rId3">
              <a:alphaModFix/>
            </a:blip>
            <a:srcRect b="0" l="0" r="0" t="0"/>
            <a:stretch/>
          </p:blipFill>
          <p:spPr>
            <a:xfrm rot="-360000">
              <a:off x="4183052" y="5745253"/>
              <a:ext cx="3824681" cy="937047"/>
            </a:xfrm>
            <a:prstGeom prst="rect">
              <a:avLst/>
            </a:prstGeom>
            <a:noFill/>
            <a:ln>
              <a:noFill/>
            </a:ln>
          </p:spPr>
        </p:pic>
        <p:pic>
          <p:nvPicPr>
            <p:cNvPr descr="C:\Users\hp\Desktop\filo spinato.jpg" id="250" name="Google Shape;250;p3"/>
            <p:cNvPicPr preferRelativeResize="0"/>
            <p:nvPr/>
          </p:nvPicPr>
          <p:blipFill rotWithShape="1">
            <a:blip r:embed="rId3">
              <a:alphaModFix/>
            </a:blip>
            <a:srcRect b="0" l="0" r="0" t="0"/>
            <a:stretch/>
          </p:blipFill>
          <p:spPr>
            <a:xfrm rot="5160000">
              <a:off x="6442808" y="3948646"/>
              <a:ext cx="3824682" cy="937047"/>
            </a:xfrm>
            <a:prstGeom prst="rect">
              <a:avLst/>
            </a:prstGeom>
            <a:noFill/>
            <a:ln>
              <a:noFill/>
            </a:ln>
          </p:spPr>
        </p:pic>
      </p:gr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
          <p:cNvSpPr txBox="1"/>
          <p:nvPr>
            <p:ph type="title"/>
          </p:nvPr>
        </p:nvSpPr>
        <p:spPr>
          <a:xfrm>
            <a:off x="1547812" y="404812"/>
            <a:ext cx="5486400" cy="5667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Times New Roman"/>
              <a:buNone/>
            </a:pPr>
            <a:r>
              <a:rPr b="1" i="0" lang="en-US" sz="4000" u="none">
                <a:solidFill>
                  <a:schemeClr val="dk2"/>
                </a:solidFill>
                <a:latin typeface="Times New Roman"/>
                <a:ea typeface="Times New Roman"/>
                <a:cs typeface="Times New Roman"/>
                <a:sym typeface="Times New Roman"/>
              </a:rPr>
              <a:t>Olocausto</a:t>
            </a:r>
            <a:endParaRPr/>
          </a:p>
        </p:txBody>
      </p:sp>
      <p:sp>
        <p:nvSpPr>
          <p:cNvPr id="256" name="Google Shape;256;p4"/>
          <p:cNvSpPr txBox="1"/>
          <p:nvPr>
            <p:ph idx="1" type="body"/>
          </p:nvPr>
        </p:nvSpPr>
        <p:spPr>
          <a:xfrm>
            <a:off x="468312" y="1052512"/>
            <a:ext cx="7343775" cy="381635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2000"/>
              <a:buFont typeface="Times New Roman"/>
              <a:buNone/>
            </a:pPr>
            <a:r>
              <a:rPr i="0" lang="en-US" sz="2200" u="none">
                <a:solidFill>
                  <a:schemeClr val="dk1"/>
                </a:solidFill>
                <a:latin typeface="Calibri"/>
                <a:ea typeface="Calibri"/>
                <a:cs typeface="Calibri"/>
                <a:sym typeface="Calibri"/>
              </a:rPr>
              <a:t>Con il termine Olocausto s’intende lo sterminio che la Germania nazista e i suoi alleati fecero nei confronti degli Ebrei e di tutte quelle persone definite «indesiderabili» (gruppi etnici come i Rom, prigionieri di guerra, oppositori politici, gruppi religiosi, etc.). </a:t>
            </a:r>
            <a:endParaRPr sz="2200">
              <a:latin typeface="Calibri"/>
              <a:ea typeface="Calibri"/>
              <a:cs typeface="Calibri"/>
              <a:sym typeface="Calibri"/>
            </a:endParaRPr>
          </a:p>
          <a:p>
            <a:pPr indent="0" lvl="0" marL="0" rtl="0" algn="just">
              <a:lnSpc>
                <a:spcPct val="100000"/>
              </a:lnSpc>
              <a:spcBef>
                <a:spcPts val="400"/>
              </a:spcBef>
              <a:spcAft>
                <a:spcPts val="0"/>
              </a:spcAft>
              <a:buClr>
                <a:schemeClr val="dk1"/>
              </a:buClr>
              <a:buSzPts val="2000"/>
              <a:buFont typeface="Times New Roman"/>
              <a:buNone/>
            </a:pPr>
            <a:r>
              <a:rPr i="0" lang="en-US" sz="2200" u="none">
                <a:solidFill>
                  <a:schemeClr val="dk1"/>
                </a:solidFill>
                <a:latin typeface="Calibri"/>
                <a:ea typeface="Calibri"/>
                <a:cs typeface="Calibri"/>
                <a:sym typeface="Calibri"/>
              </a:rPr>
              <a:t>Tale evento cominciò nel 1933 con la segregazione degli ebrei tedeschi in campi di concentramento. A partire dal 1941, i Tedeschi e i loro alleati cominciarono quella che definirono </a:t>
            </a:r>
            <a:r>
              <a:rPr b="1" i="1" lang="en-US" sz="2200" u="none">
                <a:solidFill>
                  <a:schemeClr val="dk1"/>
                </a:solidFill>
                <a:latin typeface="Calibri"/>
                <a:ea typeface="Calibri"/>
                <a:cs typeface="Calibri"/>
                <a:sym typeface="Calibri"/>
              </a:rPr>
              <a:t>soluzione finale della questione ebraica, </a:t>
            </a:r>
            <a:r>
              <a:rPr i="0" lang="en-US" sz="2200" u="none">
                <a:solidFill>
                  <a:schemeClr val="dk1"/>
                </a:solidFill>
                <a:latin typeface="Calibri"/>
                <a:ea typeface="Calibri"/>
                <a:cs typeface="Calibri"/>
                <a:sym typeface="Calibri"/>
              </a:rPr>
              <a:t>eliminando fisicamente gli Ebrei per mezzo di uccisioni di massa in campi di sterminio appositamente creati.</a:t>
            </a:r>
            <a:endParaRPr sz="2200">
              <a:latin typeface="Calibri"/>
              <a:ea typeface="Calibri"/>
              <a:cs typeface="Calibri"/>
              <a:sym typeface="Calibri"/>
            </a:endParaRPr>
          </a:p>
          <a:p>
            <a:pPr indent="0" lvl="0" marL="0" rtl="0" algn="l">
              <a:lnSpc>
                <a:spcPct val="100000"/>
              </a:lnSpc>
              <a:spcBef>
                <a:spcPts val="480"/>
              </a:spcBef>
              <a:spcAft>
                <a:spcPts val="0"/>
              </a:spcAft>
              <a:buClr>
                <a:schemeClr val="dk1"/>
              </a:buClr>
              <a:buSzPts val="2400"/>
              <a:buFont typeface="Times New Roman"/>
              <a:buNone/>
            </a:pPr>
            <a:r>
              <a:rPr b="1" i="1" lang="en-US" sz="2200" u="none">
                <a:solidFill>
                  <a:schemeClr val="dk1"/>
                </a:solidFill>
                <a:latin typeface="Calibri"/>
                <a:ea typeface="Calibri"/>
                <a:cs typeface="Calibri"/>
                <a:sym typeface="Calibri"/>
              </a:rPr>
              <a:t>L’Olocausto, in quanto genocidio degli Ebrei, è definito con il termine Shoah, che significa «catastrofe»</a:t>
            </a:r>
            <a:endParaRPr sz="2200">
              <a:latin typeface="Calibri"/>
              <a:ea typeface="Calibri"/>
              <a:cs typeface="Calibri"/>
              <a:sym typeface="Calibri"/>
            </a:endParaRPr>
          </a:p>
        </p:txBody>
      </p:sp>
      <p:grpSp>
        <p:nvGrpSpPr>
          <p:cNvPr id="257" name="Google Shape;257;p4"/>
          <p:cNvGrpSpPr/>
          <p:nvPr/>
        </p:nvGrpSpPr>
        <p:grpSpPr>
          <a:xfrm>
            <a:off x="4285855" y="87859"/>
            <a:ext cx="4811003" cy="6761119"/>
            <a:chOff x="4144554" y="119408"/>
            <a:chExt cx="4811375" cy="6760219"/>
          </a:xfrm>
        </p:grpSpPr>
        <p:pic>
          <p:nvPicPr>
            <p:cNvPr descr="C:\Users\hp\Desktop\filo spinato.jpg" id="258" name="Google Shape;258;p4"/>
            <p:cNvPicPr preferRelativeResize="0"/>
            <p:nvPr/>
          </p:nvPicPr>
          <p:blipFill rotWithShape="1">
            <a:blip r:embed="rId3">
              <a:alphaModFix/>
            </a:blip>
            <a:srcRect b="0" l="0" r="0" t="0"/>
            <a:stretch/>
          </p:blipFill>
          <p:spPr>
            <a:xfrm rot="5160000">
              <a:off x="6442731" y="1591250"/>
              <a:ext cx="3824682" cy="937047"/>
            </a:xfrm>
            <a:prstGeom prst="rect">
              <a:avLst/>
            </a:prstGeom>
            <a:noFill/>
            <a:ln>
              <a:noFill/>
            </a:ln>
          </p:spPr>
        </p:pic>
        <p:pic>
          <p:nvPicPr>
            <p:cNvPr descr="C:\Users\hp\Desktop\filo spinato.jpg" id="259" name="Google Shape;259;p4"/>
            <p:cNvPicPr preferRelativeResize="0"/>
            <p:nvPr/>
          </p:nvPicPr>
          <p:blipFill rotWithShape="1">
            <a:blip r:embed="rId3">
              <a:alphaModFix/>
            </a:blip>
            <a:srcRect b="0" l="0" r="0" t="0"/>
            <a:stretch/>
          </p:blipFill>
          <p:spPr>
            <a:xfrm rot="-360000">
              <a:off x="4183052" y="5745253"/>
              <a:ext cx="3824681" cy="937047"/>
            </a:xfrm>
            <a:prstGeom prst="rect">
              <a:avLst/>
            </a:prstGeom>
            <a:noFill/>
            <a:ln>
              <a:noFill/>
            </a:ln>
          </p:spPr>
        </p:pic>
        <p:pic>
          <p:nvPicPr>
            <p:cNvPr descr="C:\Users\hp\Desktop\filo spinato.jpg" id="260" name="Google Shape;260;p4"/>
            <p:cNvPicPr preferRelativeResize="0"/>
            <p:nvPr/>
          </p:nvPicPr>
          <p:blipFill rotWithShape="1">
            <a:blip r:embed="rId3">
              <a:alphaModFix/>
            </a:blip>
            <a:srcRect b="0" l="0" r="0" t="0"/>
            <a:stretch/>
          </p:blipFill>
          <p:spPr>
            <a:xfrm rot="5160000">
              <a:off x="6442808" y="3948646"/>
              <a:ext cx="3824682" cy="937047"/>
            </a:xfrm>
            <a:prstGeom prst="rect">
              <a:avLst/>
            </a:prstGeom>
            <a:noFill/>
            <a:ln>
              <a:noFill/>
            </a:ln>
          </p:spPr>
        </p:pic>
      </p:gr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5"/>
          <p:cNvSpPr txBox="1"/>
          <p:nvPr>
            <p:ph idx="1" type="body"/>
          </p:nvPr>
        </p:nvSpPr>
        <p:spPr>
          <a:xfrm>
            <a:off x="641350" y="333375"/>
            <a:ext cx="3673475" cy="3500437"/>
          </a:xfrm>
          <a:prstGeom prst="rect">
            <a:avLst/>
          </a:prstGeom>
          <a:noFill/>
          <a:ln>
            <a:noFill/>
          </a:ln>
        </p:spPr>
        <p:txBody>
          <a:bodyPr anchorCtr="0" anchor="t" bIns="45700" lIns="91425" spcFirstLastPara="1" rIns="91425" wrap="square" tIns="45700">
            <a:noAutofit/>
          </a:bodyPr>
          <a:lstStyle/>
          <a:p>
            <a:pPr indent="-342900" lvl="0" marL="342900" rtl="0" algn="just">
              <a:lnSpc>
                <a:spcPct val="90000"/>
              </a:lnSpc>
              <a:spcBef>
                <a:spcPts val="0"/>
              </a:spcBef>
              <a:spcAft>
                <a:spcPts val="0"/>
              </a:spcAft>
              <a:buClr>
                <a:schemeClr val="dk1"/>
              </a:buClr>
              <a:buSzPts val="2700"/>
              <a:buFont typeface="Calibri"/>
              <a:buNone/>
            </a:pPr>
            <a:r>
              <a:rPr i="0" lang="en-US" sz="2200" u="none">
                <a:solidFill>
                  <a:schemeClr val="dk1"/>
                </a:solidFill>
                <a:latin typeface="Calibri"/>
                <a:ea typeface="Calibri"/>
                <a:cs typeface="Calibri"/>
                <a:sym typeface="Calibri"/>
              </a:rPr>
              <a:t>Nei campi le  condizioni </a:t>
            </a:r>
            <a:endParaRPr sz="2200">
              <a:latin typeface="Calibri"/>
              <a:ea typeface="Calibri"/>
              <a:cs typeface="Calibri"/>
              <a:sym typeface="Calibri"/>
            </a:endParaRPr>
          </a:p>
          <a:p>
            <a:pPr indent="-342900" lvl="0" marL="342900" rtl="0" algn="just">
              <a:lnSpc>
                <a:spcPct val="90000"/>
              </a:lnSpc>
              <a:spcBef>
                <a:spcPts val="540"/>
              </a:spcBef>
              <a:spcAft>
                <a:spcPts val="0"/>
              </a:spcAft>
              <a:buClr>
                <a:schemeClr val="dk1"/>
              </a:buClr>
              <a:buSzPts val="2700"/>
              <a:buFont typeface="Calibri"/>
              <a:buNone/>
            </a:pPr>
            <a:r>
              <a:rPr i="0" lang="en-US" sz="2200" u="none">
                <a:solidFill>
                  <a:schemeClr val="dk1"/>
                </a:solidFill>
                <a:latin typeface="Calibri"/>
                <a:ea typeface="Calibri"/>
                <a:cs typeface="Calibri"/>
                <a:sym typeface="Calibri"/>
              </a:rPr>
              <a:t>di vita erano pessime.</a:t>
            </a:r>
            <a:endParaRPr sz="2200">
              <a:latin typeface="Calibri"/>
              <a:ea typeface="Calibri"/>
              <a:cs typeface="Calibri"/>
              <a:sym typeface="Calibri"/>
            </a:endParaRPr>
          </a:p>
          <a:p>
            <a:pPr indent="-342900" lvl="0" marL="342900" rtl="0" algn="just">
              <a:lnSpc>
                <a:spcPct val="90000"/>
              </a:lnSpc>
              <a:spcBef>
                <a:spcPts val="540"/>
              </a:spcBef>
              <a:spcAft>
                <a:spcPts val="0"/>
              </a:spcAft>
              <a:buClr>
                <a:schemeClr val="dk1"/>
              </a:buClr>
              <a:buSzPts val="2700"/>
              <a:buFont typeface="Calibri"/>
              <a:buNone/>
            </a:pPr>
            <a:r>
              <a:rPr i="0" lang="en-US" sz="2200" u="none">
                <a:solidFill>
                  <a:schemeClr val="dk1"/>
                </a:solidFill>
                <a:latin typeface="Calibri"/>
                <a:ea typeface="Calibri"/>
                <a:cs typeface="Calibri"/>
                <a:sym typeface="Calibri"/>
              </a:rPr>
              <a:t>Gli ebrei venivano uccisi</a:t>
            </a:r>
            <a:endParaRPr sz="2200">
              <a:latin typeface="Calibri"/>
              <a:ea typeface="Calibri"/>
              <a:cs typeface="Calibri"/>
              <a:sym typeface="Calibri"/>
            </a:endParaRPr>
          </a:p>
          <a:p>
            <a:pPr indent="-342900" lvl="0" marL="342900" rtl="0" algn="just">
              <a:lnSpc>
                <a:spcPct val="90000"/>
              </a:lnSpc>
              <a:spcBef>
                <a:spcPts val="540"/>
              </a:spcBef>
              <a:spcAft>
                <a:spcPts val="0"/>
              </a:spcAft>
              <a:buClr>
                <a:schemeClr val="dk1"/>
              </a:buClr>
              <a:buSzPts val="2700"/>
              <a:buFont typeface="Calibri"/>
              <a:buNone/>
            </a:pPr>
            <a:r>
              <a:rPr i="0" lang="en-US" sz="2200" u="none">
                <a:solidFill>
                  <a:schemeClr val="dk1"/>
                </a:solidFill>
                <a:latin typeface="Calibri"/>
                <a:ea typeface="Calibri"/>
                <a:cs typeface="Calibri"/>
                <a:sym typeface="Calibri"/>
              </a:rPr>
              <a:t>fucilati, oppure messi </a:t>
            </a:r>
            <a:endParaRPr sz="2200">
              <a:latin typeface="Calibri"/>
              <a:ea typeface="Calibri"/>
              <a:cs typeface="Calibri"/>
              <a:sym typeface="Calibri"/>
            </a:endParaRPr>
          </a:p>
          <a:p>
            <a:pPr indent="-342900" lvl="0" marL="342900" rtl="0" algn="just">
              <a:lnSpc>
                <a:spcPct val="90000"/>
              </a:lnSpc>
              <a:spcBef>
                <a:spcPts val="540"/>
              </a:spcBef>
              <a:spcAft>
                <a:spcPts val="0"/>
              </a:spcAft>
              <a:buClr>
                <a:schemeClr val="dk1"/>
              </a:buClr>
              <a:buSzPts val="2700"/>
              <a:buFont typeface="Calibri"/>
              <a:buNone/>
            </a:pPr>
            <a:r>
              <a:rPr i="0" lang="en-US" sz="2200" u="none">
                <a:solidFill>
                  <a:schemeClr val="dk1"/>
                </a:solidFill>
                <a:latin typeface="Calibri"/>
                <a:ea typeface="Calibri"/>
                <a:cs typeface="Calibri"/>
                <a:sym typeface="Calibri"/>
              </a:rPr>
              <a:t>nelle camere a gas o nei </a:t>
            </a:r>
            <a:endParaRPr sz="2200">
              <a:latin typeface="Calibri"/>
              <a:ea typeface="Calibri"/>
              <a:cs typeface="Calibri"/>
              <a:sym typeface="Calibri"/>
            </a:endParaRPr>
          </a:p>
          <a:p>
            <a:pPr indent="-342900" lvl="0" marL="342900" rtl="0" algn="just">
              <a:lnSpc>
                <a:spcPct val="90000"/>
              </a:lnSpc>
              <a:spcBef>
                <a:spcPts val="540"/>
              </a:spcBef>
              <a:spcAft>
                <a:spcPts val="0"/>
              </a:spcAft>
              <a:buClr>
                <a:schemeClr val="dk1"/>
              </a:buClr>
              <a:buSzPts val="2700"/>
              <a:buFont typeface="Calibri"/>
              <a:buNone/>
            </a:pPr>
            <a:r>
              <a:rPr i="0" lang="en-US" sz="2200" u="none">
                <a:solidFill>
                  <a:schemeClr val="dk1"/>
                </a:solidFill>
                <a:latin typeface="Calibri"/>
                <a:ea typeface="Calibri"/>
                <a:cs typeface="Calibri"/>
                <a:sym typeface="Calibri"/>
              </a:rPr>
              <a:t>forni crematori senza </a:t>
            </a:r>
            <a:endParaRPr sz="2200">
              <a:latin typeface="Calibri"/>
              <a:ea typeface="Calibri"/>
              <a:cs typeface="Calibri"/>
              <a:sym typeface="Calibri"/>
            </a:endParaRPr>
          </a:p>
          <a:p>
            <a:pPr indent="-342900" lvl="0" marL="342900" rtl="0" algn="just">
              <a:lnSpc>
                <a:spcPct val="90000"/>
              </a:lnSpc>
              <a:spcBef>
                <a:spcPts val="540"/>
              </a:spcBef>
              <a:spcAft>
                <a:spcPts val="0"/>
              </a:spcAft>
              <a:buClr>
                <a:schemeClr val="dk1"/>
              </a:buClr>
              <a:buSzPts val="2700"/>
              <a:buFont typeface="Calibri"/>
              <a:buNone/>
            </a:pPr>
            <a:r>
              <a:rPr i="0" lang="en-US" sz="2200" u="none">
                <a:solidFill>
                  <a:schemeClr val="dk1"/>
                </a:solidFill>
                <a:latin typeface="Calibri"/>
                <a:ea typeface="Calibri"/>
                <a:cs typeface="Calibri"/>
                <a:sym typeface="Calibri"/>
              </a:rPr>
              <a:t>distinzione di sesso e di </a:t>
            </a:r>
            <a:endParaRPr sz="2200">
              <a:latin typeface="Calibri"/>
              <a:ea typeface="Calibri"/>
              <a:cs typeface="Calibri"/>
              <a:sym typeface="Calibri"/>
            </a:endParaRPr>
          </a:p>
          <a:p>
            <a:pPr indent="-342900" lvl="0" marL="342900" rtl="0" algn="just">
              <a:lnSpc>
                <a:spcPct val="90000"/>
              </a:lnSpc>
              <a:spcBef>
                <a:spcPts val="540"/>
              </a:spcBef>
              <a:spcAft>
                <a:spcPts val="0"/>
              </a:spcAft>
              <a:buClr>
                <a:schemeClr val="dk1"/>
              </a:buClr>
              <a:buSzPts val="2700"/>
              <a:buFont typeface="Calibri"/>
              <a:buNone/>
            </a:pPr>
            <a:r>
              <a:rPr i="0" lang="en-US" sz="2200" u="none">
                <a:solidFill>
                  <a:schemeClr val="dk1"/>
                </a:solidFill>
                <a:latin typeface="Calibri"/>
                <a:ea typeface="Calibri"/>
                <a:cs typeface="Calibri"/>
                <a:sym typeface="Calibri"/>
              </a:rPr>
              <a:t>età.</a:t>
            </a:r>
            <a:endParaRPr sz="2200">
              <a:latin typeface="Calibri"/>
              <a:ea typeface="Calibri"/>
              <a:cs typeface="Calibri"/>
              <a:sym typeface="Calibri"/>
            </a:endParaRPr>
          </a:p>
        </p:txBody>
      </p:sp>
      <p:pic>
        <p:nvPicPr>
          <p:cNvPr descr="auschwitz_212" id="266" name="Google Shape;266;p5"/>
          <p:cNvPicPr preferRelativeResize="0"/>
          <p:nvPr/>
        </p:nvPicPr>
        <p:blipFill rotWithShape="1">
          <a:blip r:embed="rId3">
            <a:alphaModFix/>
          </a:blip>
          <a:srcRect b="0" l="0" r="0" t="0"/>
          <a:stretch/>
        </p:blipFill>
        <p:spPr>
          <a:xfrm>
            <a:off x="4643438" y="332656"/>
            <a:ext cx="3962400" cy="2941637"/>
          </a:xfrm>
          <a:prstGeom prst="rect">
            <a:avLst/>
          </a:prstGeom>
          <a:noFill/>
          <a:ln>
            <a:noFill/>
          </a:ln>
        </p:spPr>
      </p:pic>
      <p:pic>
        <p:nvPicPr>
          <p:cNvPr descr="C:\Users\hp\Desktop\interno campo.jpg" id="267" name="Google Shape;267;p5"/>
          <p:cNvPicPr preferRelativeResize="0"/>
          <p:nvPr/>
        </p:nvPicPr>
        <p:blipFill rotWithShape="1">
          <a:blip r:embed="rId4">
            <a:alphaModFix/>
          </a:blip>
          <a:srcRect b="0" l="0" r="0" t="0"/>
          <a:stretch/>
        </p:blipFill>
        <p:spPr>
          <a:xfrm>
            <a:off x="4643450" y="3712600"/>
            <a:ext cx="3962401" cy="2737726"/>
          </a:xfrm>
          <a:prstGeom prst="rect">
            <a:avLst/>
          </a:prstGeom>
          <a:noFill/>
          <a:ln>
            <a:noFill/>
          </a:ln>
        </p:spPr>
      </p:pic>
      <p:pic>
        <p:nvPicPr>
          <p:cNvPr descr="C:\Users\hp\Desktop\doccie lager.jpg" id="268" name="Google Shape;268;p5"/>
          <p:cNvPicPr preferRelativeResize="0"/>
          <p:nvPr/>
        </p:nvPicPr>
        <p:blipFill rotWithShape="1">
          <a:blip r:embed="rId5">
            <a:alphaModFix/>
          </a:blip>
          <a:srcRect b="0" l="0" r="0" t="0"/>
          <a:stretch/>
        </p:blipFill>
        <p:spPr>
          <a:xfrm>
            <a:off x="539550" y="3715600"/>
            <a:ext cx="3962399" cy="2737725"/>
          </a:xfrm>
          <a:prstGeom prst="rect">
            <a:avLst/>
          </a:prstGeom>
          <a:noFill/>
          <a:ln>
            <a:noFill/>
          </a:ln>
        </p:spPr>
      </p:pic>
    </p:spTree>
  </p:cSld>
  <p:clrMapOvr>
    <a:masterClrMapping/>
  </p:clrMapOvr>
  <p:transition advTm="5000">
    <p:circl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65">
                                            <p:txEl>
                                              <p:pRg end="0" st="0"/>
                                            </p:txEl>
                                          </p:spTgt>
                                        </p:tgtEl>
                                        <p:attrNameLst>
                                          <p:attrName>style.visibility</p:attrName>
                                        </p:attrNameLst>
                                      </p:cBhvr>
                                      <p:to>
                                        <p:strVal val="visible"/>
                                      </p:to>
                                    </p:set>
                                    <p:animEffect filter="fade" transition="in">
                                      <p:cBhvr>
                                        <p:cTn dur="1000"/>
                                        <p:tgtEl>
                                          <p:spTgt spid="265">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5">
                                            <p:txEl>
                                              <p:pRg end="1" st="1"/>
                                            </p:txEl>
                                          </p:spTgt>
                                        </p:tgtEl>
                                        <p:attrNameLst>
                                          <p:attrName>style.visibility</p:attrName>
                                        </p:attrNameLst>
                                      </p:cBhvr>
                                      <p:to>
                                        <p:strVal val="visible"/>
                                      </p:to>
                                    </p:set>
                                    <p:animEffect filter="fade" transition="in">
                                      <p:cBhvr>
                                        <p:cTn dur="1000"/>
                                        <p:tgtEl>
                                          <p:spTgt spid="265">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65">
                                            <p:txEl>
                                              <p:pRg end="2" st="2"/>
                                            </p:txEl>
                                          </p:spTgt>
                                        </p:tgtEl>
                                        <p:attrNameLst>
                                          <p:attrName>style.visibility</p:attrName>
                                        </p:attrNameLst>
                                      </p:cBhvr>
                                      <p:to>
                                        <p:strVal val="visible"/>
                                      </p:to>
                                    </p:set>
                                    <p:animEffect filter="fade" transition="in">
                                      <p:cBhvr>
                                        <p:cTn dur="1000"/>
                                        <p:tgtEl>
                                          <p:spTgt spid="265">
                                            <p:txEl>
                                              <p:pRg end="2" st="2"/>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65">
                                            <p:txEl>
                                              <p:pRg end="3" st="3"/>
                                            </p:txEl>
                                          </p:spTgt>
                                        </p:tgtEl>
                                        <p:attrNameLst>
                                          <p:attrName>style.visibility</p:attrName>
                                        </p:attrNameLst>
                                      </p:cBhvr>
                                      <p:to>
                                        <p:strVal val="visible"/>
                                      </p:to>
                                    </p:set>
                                    <p:animEffect filter="fade" transition="in">
                                      <p:cBhvr>
                                        <p:cTn dur="1000"/>
                                        <p:tgtEl>
                                          <p:spTgt spid="265">
                                            <p:txEl>
                                              <p:pRg end="3" st="3"/>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65">
                                            <p:txEl>
                                              <p:pRg end="4" st="4"/>
                                            </p:txEl>
                                          </p:spTgt>
                                        </p:tgtEl>
                                        <p:attrNameLst>
                                          <p:attrName>style.visibility</p:attrName>
                                        </p:attrNameLst>
                                      </p:cBhvr>
                                      <p:to>
                                        <p:strVal val="visible"/>
                                      </p:to>
                                    </p:set>
                                    <p:animEffect filter="fade" transition="in">
                                      <p:cBhvr>
                                        <p:cTn dur="1000"/>
                                        <p:tgtEl>
                                          <p:spTgt spid="265">
                                            <p:txEl>
                                              <p:pRg end="4" st="4"/>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265">
                                            <p:txEl>
                                              <p:pRg end="5" st="5"/>
                                            </p:txEl>
                                          </p:spTgt>
                                        </p:tgtEl>
                                        <p:attrNameLst>
                                          <p:attrName>style.visibility</p:attrName>
                                        </p:attrNameLst>
                                      </p:cBhvr>
                                      <p:to>
                                        <p:strVal val="visible"/>
                                      </p:to>
                                    </p:set>
                                    <p:animEffect filter="fade" transition="in">
                                      <p:cBhvr>
                                        <p:cTn dur="1000"/>
                                        <p:tgtEl>
                                          <p:spTgt spid="265">
                                            <p:txEl>
                                              <p:pRg end="5" st="5"/>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265">
                                            <p:txEl>
                                              <p:pRg end="6" st="6"/>
                                            </p:txEl>
                                          </p:spTgt>
                                        </p:tgtEl>
                                        <p:attrNameLst>
                                          <p:attrName>style.visibility</p:attrName>
                                        </p:attrNameLst>
                                      </p:cBhvr>
                                      <p:to>
                                        <p:strVal val="visible"/>
                                      </p:to>
                                    </p:set>
                                    <p:animEffect filter="fade" transition="in">
                                      <p:cBhvr>
                                        <p:cTn dur="1000"/>
                                        <p:tgtEl>
                                          <p:spTgt spid="265">
                                            <p:txEl>
                                              <p:pRg end="6" st="6"/>
                                            </p:txEl>
                                          </p:spTgt>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265">
                                            <p:txEl>
                                              <p:pRg end="7" st="7"/>
                                            </p:txEl>
                                          </p:spTgt>
                                        </p:tgtEl>
                                        <p:attrNameLst>
                                          <p:attrName>style.visibility</p:attrName>
                                        </p:attrNameLst>
                                      </p:cBhvr>
                                      <p:to>
                                        <p:strVal val="visible"/>
                                      </p:to>
                                    </p:set>
                                    <p:animEffect filter="fade" transition="in">
                                      <p:cBhvr>
                                        <p:cTn dur="1000"/>
                                        <p:tgtEl>
                                          <p:spTgt spid="265">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6"/>
          <p:cNvSpPr txBox="1"/>
          <p:nvPr/>
        </p:nvSpPr>
        <p:spPr>
          <a:xfrm>
            <a:off x="441212" y="1140850"/>
            <a:ext cx="7297800" cy="3786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800"/>
              <a:buFont typeface="Times New Roman"/>
              <a:buNone/>
            </a:pPr>
            <a:r>
              <a:t/>
            </a:r>
            <a:endParaRPr b="1" i="0" sz="1800" u="non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800"/>
              <a:buFont typeface="Times New Roman"/>
              <a:buNone/>
            </a:pPr>
            <a:r>
              <a:t/>
            </a:r>
            <a:endParaRPr b="1" i="0" sz="1800" u="non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000"/>
              <a:buFont typeface="Calibri"/>
              <a:buNone/>
            </a:pPr>
            <a:r>
              <a:rPr b="1" i="0" lang="en-US" sz="2200" u="none">
                <a:solidFill>
                  <a:schemeClr val="dk1"/>
                </a:solidFill>
                <a:latin typeface="Calibri"/>
                <a:ea typeface="Calibri"/>
                <a:cs typeface="Calibri"/>
                <a:sym typeface="Calibri"/>
              </a:rPr>
              <a:t>Ricordare tutte quelle vittime è quindi molto importante.</a:t>
            </a:r>
            <a:br>
              <a:rPr b="0" i="0" lang="en-US" sz="2200" u="none">
                <a:solidFill>
                  <a:schemeClr val="dk1"/>
                </a:solidFill>
                <a:latin typeface="Calibri"/>
                <a:ea typeface="Calibri"/>
                <a:cs typeface="Calibri"/>
                <a:sym typeface="Calibri"/>
              </a:rPr>
            </a:br>
            <a:endParaRPr sz="2200"/>
          </a:p>
          <a:p>
            <a:pPr indent="0" lvl="0" marL="0" marR="0" rtl="0" algn="just">
              <a:lnSpc>
                <a:spcPct val="100000"/>
              </a:lnSpc>
              <a:spcBef>
                <a:spcPts val="0"/>
              </a:spcBef>
              <a:spcAft>
                <a:spcPts val="0"/>
              </a:spcAft>
              <a:buClr>
                <a:schemeClr val="dk1"/>
              </a:buClr>
              <a:buSzPts val="2000"/>
              <a:buFont typeface="Calibri"/>
              <a:buNone/>
            </a:pPr>
            <a:r>
              <a:rPr b="0" i="0" lang="en-US" sz="2200" u="none">
                <a:solidFill>
                  <a:schemeClr val="dk1"/>
                </a:solidFill>
                <a:latin typeface="Calibri"/>
                <a:ea typeface="Calibri"/>
                <a:cs typeface="Calibri"/>
                <a:sym typeface="Calibri"/>
              </a:rPr>
              <a:t>Le persone che si sono salvate hanno raccontato la loro storia e tutti noi abbiamo il dovere di non dimenticarla. Col passare degli anni le persone che hanno vissuto quella terribile esperienza non potranno più raccontarla e noi potremmo dimenticarla. Invece, la memoria delle terribili storie di tutte quelle persone ci deve aiutare a costruire un futuro migliore.</a:t>
            </a:r>
            <a:endParaRPr sz="2200"/>
          </a:p>
          <a:p>
            <a:pPr indent="0" lvl="0" marL="0" marR="0" rtl="0" algn="l">
              <a:lnSpc>
                <a:spcPct val="100000"/>
              </a:lnSpc>
              <a:spcBef>
                <a:spcPts val="0"/>
              </a:spcBef>
              <a:spcAft>
                <a:spcPts val="0"/>
              </a:spcAft>
              <a:buClr>
                <a:schemeClr val="dk1"/>
              </a:buClr>
              <a:buSzPts val="2000"/>
              <a:buFont typeface="Calibri"/>
              <a:buNone/>
            </a:pPr>
            <a:r>
              <a:rPr b="0" i="0" lang="en-US" sz="2200" u="none">
                <a:solidFill>
                  <a:schemeClr val="dk1"/>
                </a:solidFill>
                <a:latin typeface="Calibri"/>
                <a:ea typeface="Calibri"/>
                <a:cs typeface="Calibri"/>
                <a:sym typeface="Calibri"/>
              </a:rPr>
              <a:t>Un futuro in cui quelle atrocità non si ripetano mai più! </a:t>
            </a:r>
            <a:br>
              <a:rPr b="0" i="0" lang="en-US" sz="2200" u="none">
                <a:solidFill>
                  <a:srgbClr val="000000"/>
                </a:solidFill>
                <a:latin typeface="Times New Roman"/>
                <a:ea typeface="Times New Roman"/>
                <a:cs typeface="Times New Roman"/>
                <a:sym typeface="Times New Roman"/>
              </a:rPr>
            </a:br>
            <a:br>
              <a:rPr b="0" i="0" lang="en-US" sz="1200" u="none">
                <a:solidFill>
                  <a:srgbClr val="000000"/>
                </a:solidFill>
                <a:latin typeface="Times New Roman"/>
                <a:ea typeface="Times New Roman"/>
                <a:cs typeface="Times New Roman"/>
                <a:sym typeface="Times New Roman"/>
              </a:rPr>
            </a:br>
            <a:endParaRPr/>
          </a:p>
        </p:txBody>
      </p:sp>
      <p:grpSp>
        <p:nvGrpSpPr>
          <p:cNvPr id="274" name="Google Shape;274;p6"/>
          <p:cNvGrpSpPr/>
          <p:nvPr/>
        </p:nvGrpSpPr>
        <p:grpSpPr>
          <a:xfrm>
            <a:off x="4144567" y="119615"/>
            <a:ext cx="4811003" cy="6759477"/>
            <a:chOff x="4144554" y="119408"/>
            <a:chExt cx="4811375" cy="6760219"/>
          </a:xfrm>
        </p:grpSpPr>
        <p:pic>
          <p:nvPicPr>
            <p:cNvPr descr="C:\Users\hp\Desktop\filo spinato.jpg" id="275" name="Google Shape;275;p6"/>
            <p:cNvPicPr preferRelativeResize="0"/>
            <p:nvPr/>
          </p:nvPicPr>
          <p:blipFill rotWithShape="1">
            <a:blip r:embed="rId3">
              <a:alphaModFix/>
            </a:blip>
            <a:srcRect b="0" l="0" r="0" t="0"/>
            <a:stretch/>
          </p:blipFill>
          <p:spPr>
            <a:xfrm rot="5160000">
              <a:off x="6442731" y="1591250"/>
              <a:ext cx="3824682" cy="937047"/>
            </a:xfrm>
            <a:prstGeom prst="rect">
              <a:avLst/>
            </a:prstGeom>
            <a:noFill/>
            <a:ln>
              <a:noFill/>
            </a:ln>
          </p:spPr>
        </p:pic>
        <p:pic>
          <p:nvPicPr>
            <p:cNvPr descr="C:\Users\hp\Desktop\filo spinato.jpg" id="276" name="Google Shape;276;p6"/>
            <p:cNvPicPr preferRelativeResize="0"/>
            <p:nvPr/>
          </p:nvPicPr>
          <p:blipFill rotWithShape="1">
            <a:blip r:embed="rId3">
              <a:alphaModFix/>
            </a:blip>
            <a:srcRect b="0" l="0" r="0" t="0"/>
            <a:stretch/>
          </p:blipFill>
          <p:spPr>
            <a:xfrm rot="-360000">
              <a:off x="4183052" y="5745253"/>
              <a:ext cx="3824681" cy="937047"/>
            </a:xfrm>
            <a:prstGeom prst="rect">
              <a:avLst/>
            </a:prstGeom>
            <a:noFill/>
            <a:ln>
              <a:noFill/>
            </a:ln>
          </p:spPr>
        </p:pic>
        <p:pic>
          <p:nvPicPr>
            <p:cNvPr descr="C:\Users\hp\Desktop\filo spinato.jpg" id="277" name="Google Shape;277;p6"/>
            <p:cNvPicPr preferRelativeResize="0"/>
            <p:nvPr/>
          </p:nvPicPr>
          <p:blipFill rotWithShape="1">
            <a:blip r:embed="rId3">
              <a:alphaModFix/>
            </a:blip>
            <a:srcRect b="0" l="0" r="0" t="0"/>
            <a:stretch/>
          </p:blipFill>
          <p:spPr>
            <a:xfrm rot="5160000">
              <a:off x="6442808" y="3948646"/>
              <a:ext cx="3824682" cy="937047"/>
            </a:xfrm>
            <a:prstGeom prst="rect">
              <a:avLst/>
            </a:prstGeom>
            <a:noFill/>
            <a:ln>
              <a:noFill/>
            </a:ln>
          </p:spPr>
        </p:pic>
      </p:grpSp>
    </p:spTree>
  </p:cSld>
  <p:clrMapOvr>
    <a:masterClrMapping/>
  </p:clrMapOvr>
  <p:transition>
    <p:blinds dir="ver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7"/>
          <p:cNvSpPr txBox="1"/>
          <p:nvPr>
            <p:ph idx="4294967295" type="ctrTitle"/>
          </p:nvPr>
        </p:nvSpPr>
        <p:spPr>
          <a:xfrm>
            <a:off x="609600" y="381000"/>
            <a:ext cx="7924800" cy="167957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000"/>
              <a:buFont typeface="Calibri"/>
              <a:buNone/>
            </a:pPr>
            <a:r>
              <a:rPr b="1" i="1" lang="en-US" sz="4000" u="none" cap="none" strike="noStrike">
                <a:solidFill>
                  <a:schemeClr val="dk2"/>
                </a:solidFill>
                <a:latin typeface="Calibri"/>
                <a:ea typeface="Calibri"/>
                <a:cs typeface="Calibri"/>
                <a:sym typeface="Calibri"/>
              </a:rPr>
              <a:t>Testimonianze sui campi di concentramento: Liliana Segre</a:t>
            </a:r>
            <a:endParaRPr/>
          </a:p>
        </p:txBody>
      </p:sp>
      <p:pic>
        <p:nvPicPr>
          <p:cNvPr descr="C:\Users\hp\Desktop\tatuaggio-auschwitz10.jpg" id="283" name="Google Shape;283;p7"/>
          <p:cNvPicPr preferRelativeResize="0"/>
          <p:nvPr/>
        </p:nvPicPr>
        <p:blipFill rotWithShape="1">
          <a:blip r:embed="rId3">
            <a:alphaModFix/>
          </a:blip>
          <a:srcRect b="0" l="0" r="0" t="0"/>
          <a:stretch/>
        </p:blipFill>
        <p:spPr>
          <a:xfrm>
            <a:off x="1907704" y="2195337"/>
            <a:ext cx="5216518" cy="3753943"/>
          </a:xfrm>
          <a:prstGeom prst="rect">
            <a:avLst/>
          </a:prstGeom>
          <a:noFill/>
          <a:ln>
            <a:noFill/>
          </a:ln>
        </p:spPr>
      </p:pic>
    </p:spTree>
  </p:cSld>
  <p:clrMapOvr>
    <a:masterClrMapping/>
  </p:clrMapOvr>
  <p:transition>
    <p:spli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8"/>
          <p:cNvSpPr txBox="1"/>
          <p:nvPr>
            <p:ph idx="4294967295" type="ctrTitle"/>
          </p:nvPr>
        </p:nvSpPr>
        <p:spPr>
          <a:xfrm>
            <a:off x="682550" y="75904"/>
            <a:ext cx="7924800" cy="1109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000"/>
              <a:buFont typeface="Calibri"/>
              <a:buNone/>
            </a:pPr>
            <a:r>
              <a:rPr b="1" i="1" lang="en-US" sz="4000" u="none" cap="none" strike="noStrike">
                <a:solidFill>
                  <a:schemeClr val="dk2"/>
                </a:solidFill>
                <a:latin typeface="Calibri"/>
                <a:ea typeface="Calibri"/>
                <a:cs typeface="Calibri"/>
                <a:sym typeface="Calibri"/>
              </a:rPr>
              <a:t>Chi è Liliana Segre</a:t>
            </a:r>
            <a:endParaRPr/>
          </a:p>
        </p:txBody>
      </p:sp>
      <p:sp>
        <p:nvSpPr>
          <p:cNvPr id="289" name="Google Shape;289;p8"/>
          <p:cNvSpPr txBox="1"/>
          <p:nvPr/>
        </p:nvSpPr>
        <p:spPr>
          <a:xfrm>
            <a:off x="678662" y="1420862"/>
            <a:ext cx="7932600" cy="4873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Comic Sans MS"/>
              <a:buNone/>
            </a:pPr>
            <a:r>
              <a:rPr i="0" lang="en-US" sz="2200" u="none">
                <a:solidFill>
                  <a:schemeClr val="dk1"/>
                </a:solidFill>
                <a:latin typeface="Calibri"/>
                <a:ea typeface="Calibri"/>
                <a:cs typeface="Calibri"/>
                <a:sym typeface="Calibri"/>
              </a:rPr>
              <a:t>Liliana è stata deportata il 30 gennaio 1944 al campo di</a:t>
            </a:r>
            <a:r>
              <a:rPr lang="en-US" sz="2200">
                <a:solidFill>
                  <a:schemeClr val="dk1"/>
                </a:solidFill>
                <a:latin typeface="Calibri"/>
                <a:ea typeface="Calibri"/>
                <a:cs typeface="Calibri"/>
                <a:sym typeface="Calibri"/>
              </a:rPr>
              <a:t> c</a:t>
            </a:r>
            <a:r>
              <a:rPr i="0" lang="en-US" sz="2200" u="none">
                <a:solidFill>
                  <a:schemeClr val="dk1"/>
                </a:solidFill>
                <a:latin typeface="Calibri"/>
                <a:ea typeface="Calibri"/>
                <a:cs typeface="Calibri"/>
                <a:sym typeface="Calibri"/>
              </a:rPr>
              <a:t>oncentramento di Auschwitz.- Birkenau.</a:t>
            </a:r>
            <a:endParaRPr sz="2200">
              <a:latin typeface="Calibri"/>
              <a:ea typeface="Calibri"/>
              <a:cs typeface="Calibri"/>
              <a:sym typeface="Calibri"/>
            </a:endParaRPr>
          </a:p>
          <a:p>
            <a:pPr indent="0" lvl="0" marL="0" marR="0" rtl="0" algn="l">
              <a:lnSpc>
                <a:spcPct val="90000"/>
              </a:lnSpc>
              <a:spcBef>
                <a:spcPts val="400"/>
              </a:spcBef>
              <a:spcAft>
                <a:spcPts val="0"/>
              </a:spcAft>
              <a:buClr>
                <a:schemeClr val="dk1"/>
              </a:buClr>
              <a:buSzPts val="2000"/>
              <a:buFont typeface="Comic Sans MS"/>
              <a:buNone/>
            </a:pPr>
            <a:r>
              <a:rPr i="0" lang="en-US" sz="2200" u="none">
                <a:solidFill>
                  <a:schemeClr val="dk1"/>
                </a:solidFill>
                <a:latin typeface="Calibri"/>
                <a:ea typeface="Calibri"/>
                <a:cs typeface="Calibri"/>
                <a:sym typeface="Calibri"/>
              </a:rPr>
              <a:t>Lei nel Gennaio 1945 affrontò la marcia della morte verso la Germania.</a:t>
            </a:r>
            <a:endParaRPr sz="2200">
              <a:latin typeface="Calibri"/>
              <a:ea typeface="Calibri"/>
              <a:cs typeface="Calibri"/>
              <a:sym typeface="Calibri"/>
            </a:endParaRPr>
          </a:p>
          <a:p>
            <a:pPr indent="0" lvl="0" marL="0" marR="0" rtl="0" algn="l">
              <a:lnSpc>
                <a:spcPct val="90000"/>
              </a:lnSpc>
              <a:spcBef>
                <a:spcPts val="400"/>
              </a:spcBef>
              <a:spcAft>
                <a:spcPts val="0"/>
              </a:spcAft>
              <a:buClr>
                <a:schemeClr val="dk1"/>
              </a:buClr>
              <a:buSzPts val="2000"/>
              <a:buFont typeface="Comic Sans MS"/>
              <a:buNone/>
            </a:pPr>
            <a:r>
              <a:rPr i="0" lang="en-US" sz="2200" u="none">
                <a:solidFill>
                  <a:schemeClr val="dk1"/>
                </a:solidFill>
                <a:latin typeface="Calibri"/>
                <a:ea typeface="Calibri"/>
                <a:cs typeface="Calibri"/>
                <a:sym typeface="Calibri"/>
              </a:rPr>
              <a:t>Liliana fu rilasciata il 30 Aprile 1945 dal campo di Mal chow.  </a:t>
            </a:r>
            <a:endParaRPr sz="2200">
              <a:latin typeface="Calibri"/>
              <a:ea typeface="Calibri"/>
              <a:cs typeface="Calibri"/>
              <a:sym typeface="Calibri"/>
            </a:endParaRPr>
          </a:p>
          <a:p>
            <a:pPr indent="0" lvl="0" marL="0" marR="0" rtl="0" algn="l">
              <a:lnSpc>
                <a:spcPct val="90000"/>
              </a:lnSpc>
              <a:spcBef>
                <a:spcPts val="400"/>
              </a:spcBef>
              <a:spcAft>
                <a:spcPts val="0"/>
              </a:spcAft>
              <a:buClr>
                <a:schemeClr val="dk1"/>
              </a:buClr>
              <a:buSzPts val="2000"/>
              <a:buFont typeface="Times New Roman"/>
              <a:buNone/>
            </a:pPr>
            <a:r>
              <a:rPr b="1" i="1" lang="en-US" sz="2200" u="none">
                <a:solidFill>
                  <a:schemeClr val="dk1"/>
                </a:solidFill>
                <a:latin typeface="Calibri"/>
                <a:ea typeface="Calibri"/>
                <a:cs typeface="Calibri"/>
                <a:sym typeface="Calibri"/>
              </a:rPr>
              <a:t>“Lasciai per sempre la mano di mio padre, non l’avrei mai più rivisto, ma allora non potevo saperlo”</a:t>
            </a:r>
            <a:endParaRPr sz="2200">
              <a:latin typeface="Calibri"/>
              <a:ea typeface="Calibri"/>
              <a:cs typeface="Calibri"/>
              <a:sym typeface="Calibri"/>
            </a:endParaRPr>
          </a:p>
          <a:p>
            <a:pPr indent="-342900" lvl="0" marL="342900" marR="0" rtl="0" algn="l">
              <a:lnSpc>
                <a:spcPct val="90000"/>
              </a:lnSpc>
              <a:spcBef>
                <a:spcPts val="400"/>
              </a:spcBef>
              <a:spcAft>
                <a:spcPts val="0"/>
              </a:spcAft>
              <a:buClr>
                <a:schemeClr val="dk1"/>
              </a:buClr>
              <a:buSzPts val="2000"/>
              <a:buFont typeface="Times New Roman"/>
              <a:buNone/>
            </a:pPr>
            <a:r>
              <a:rPr b="1" i="1" lang="en-US" sz="2000" u="none">
                <a:solidFill>
                  <a:schemeClr val="dk1"/>
                </a:solidFill>
                <a:latin typeface="Times New Roman"/>
                <a:ea typeface="Times New Roman"/>
                <a:cs typeface="Times New Roman"/>
                <a:sym typeface="Times New Roman"/>
              </a:rPr>
              <a:t> </a:t>
            </a:r>
            <a:endParaRPr/>
          </a:p>
        </p:txBody>
      </p:sp>
      <p:pic>
        <p:nvPicPr>
          <p:cNvPr descr="Pin su per non dimenticare" id="290" name="Google Shape;290;p8"/>
          <p:cNvPicPr preferRelativeResize="0"/>
          <p:nvPr/>
        </p:nvPicPr>
        <p:blipFill rotWithShape="1">
          <a:blip r:embed="rId3">
            <a:alphaModFix/>
          </a:blip>
          <a:srcRect b="0" l="0" r="0" t="0"/>
          <a:stretch/>
        </p:blipFill>
        <p:spPr>
          <a:xfrm>
            <a:off x="6046800" y="3760787"/>
            <a:ext cx="3097212" cy="3097212"/>
          </a:xfrm>
          <a:prstGeom prst="rect">
            <a:avLst/>
          </a:prstGeom>
          <a:noFill/>
          <a:ln>
            <a:noFill/>
          </a:ln>
        </p:spPr>
      </p:pic>
    </p:spTree>
  </p:cSld>
  <p:clrMapOvr>
    <a:masterClrMapping/>
  </p:clrMapOvr>
  <p:transition>
    <p:spli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9"/>
          <p:cNvSpPr txBox="1"/>
          <p:nvPr>
            <p:ph idx="4294967295" type="ctrTitle"/>
          </p:nvPr>
        </p:nvSpPr>
        <p:spPr>
          <a:xfrm>
            <a:off x="609600" y="381000"/>
            <a:ext cx="7924800" cy="167957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2"/>
              </a:buClr>
              <a:buSzPts val="4000"/>
              <a:buFont typeface="Calibri"/>
              <a:buNone/>
            </a:pPr>
            <a:r>
              <a:rPr b="1" i="1" lang="en-US" sz="4000" u="none" cap="none" strike="noStrike">
                <a:solidFill>
                  <a:schemeClr val="dk2"/>
                </a:solidFill>
                <a:latin typeface="Calibri"/>
                <a:ea typeface="Calibri"/>
                <a:cs typeface="Calibri"/>
                <a:sym typeface="Calibri"/>
              </a:rPr>
              <a:t>La vita è bella</a:t>
            </a:r>
            <a:endParaRPr/>
          </a:p>
        </p:txBody>
      </p:sp>
      <p:sp>
        <p:nvSpPr>
          <p:cNvPr id="296" name="Google Shape;296;p9"/>
          <p:cNvSpPr txBox="1"/>
          <p:nvPr/>
        </p:nvSpPr>
        <p:spPr>
          <a:xfrm>
            <a:off x="0" y="1680600"/>
            <a:ext cx="9144000" cy="515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900">
                <a:latin typeface="Calibri"/>
                <a:ea typeface="Calibri"/>
                <a:cs typeface="Calibri"/>
                <a:sym typeface="Calibri"/>
              </a:rPr>
              <a:t>Verso la fine degli anni Trenta in Toscana, due giovanotti lasciano la campagna per trasferirsi in città. Guido, il più vivace, vuole aprire una libreria nel centro storico, l'altro Ferruccio fa il tappezziere ma si diletta a scrivere versi comici e irriverenti. In attesa di realizzare le loro speranze, il primo trova lavoro come cameriere al Grand Hotel, e il secondo si arrangia come commesso in un negozio di stoffe. Camminando, Guido si innamora di una maestrina, Dora, e, per conquistarla inventa l'impossibile. Le appare continuamente davanti, si traveste da ispettore di scuola, la rapisce con la Balilla. Ma Dora si deve sposare con un vecchio compagno di scuola, e tuttavia non è soddisfatta perché vede molto cambiato il carattere dell'uomo. Quando al Grand Hotel viene annunciato il matrimonio, Guido irrompe nella sala in groppa ad una puledro e porta via Dora. Si sposano ed hanno un bambino, Giosuè. Arrivano le leggi razziali, arriva la guerra. Guido, di religione ebraica, viene deportato insieme al figlioletto. Dora va da un'altra parte. Nel campo di concentramento, per tenere il figlio al riparo dai crimini che vengono perpetrati, Guido fa credere che loro fanno parte di un gioco a punti, in cui bisogna superare delle prove per vincere. Così va avanti, fino al giorno in cui Guido viene allontanato ed eliminato. Ma la guerra nel frattempo è finita, Giosuè esce, incontra la madre e le va incontro contento, dicendo "abbiamo vinto".</a:t>
            </a:r>
            <a:endParaRPr sz="1900">
              <a:latin typeface="Calibri"/>
              <a:ea typeface="Calibri"/>
              <a:cs typeface="Calibri"/>
              <a:sym typeface="Calibri"/>
            </a:endParaRPr>
          </a:p>
        </p:txBody>
      </p:sp>
      <p:pic>
        <p:nvPicPr>
          <p:cNvPr id="297" name="Google Shape;297;p9"/>
          <p:cNvPicPr preferRelativeResize="0"/>
          <p:nvPr/>
        </p:nvPicPr>
        <p:blipFill>
          <a:blip r:embed="rId3">
            <a:alphaModFix/>
          </a:blip>
          <a:stretch>
            <a:fillRect/>
          </a:stretch>
        </p:blipFill>
        <p:spPr>
          <a:xfrm>
            <a:off x="0" y="0"/>
            <a:ext cx="1047750" cy="1771650"/>
          </a:xfrm>
          <a:prstGeom prst="rect">
            <a:avLst/>
          </a:prstGeom>
          <a:noFill/>
          <a:ln>
            <a:noFill/>
          </a:ln>
        </p:spPr>
      </p:pic>
      <p:sp>
        <p:nvSpPr>
          <p:cNvPr id="298" name="Google Shape;298;p9"/>
          <p:cNvSpPr txBox="1"/>
          <p:nvPr/>
        </p:nvSpPr>
        <p:spPr>
          <a:xfrm>
            <a:off x="2946475" y="238525"/>
            <a:ext cx="5963400" cy="5232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lang="en-US" sz="2200">
                <a:latin typeface="Calibri"/>
                <a:ea typeface="Calibri"/>
                <a:cs typeface="Calibri"/>
                <a:sym typeface="Calibri"/>
              </a:rPr>
              <a:t>FILM ISPIRATI ALLA SHOAH</a:t>
            </a:r>
            <a:endParaRPr sz="2200">
              <a:latin typeface="Calibri"/>
              <a:ea typeface="Calibri"/>
              <a:cs typeface="Calibri"/>
              <a:sym typeface="Calibri"/>
            </a:endParaRPr>
          </a:p>
        </p:txBody>
      </p:sp>
    </p:spTree>
  </p:cSld>
  <p:clrMapOvr>
    <a:masterClrMapping/>
  </p:clrMapOvr>
  <p:transition>
    <p:spli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9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6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11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12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8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xmlns:r="http://schemas.openxmlformats.org/officeDocument/2006/relationships" name="5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7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3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10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2006-01-20T19:25:47Z</dcterms:created>
  <dc:creator>Lara</dc:creator>
</cp:coreProperties>
</file>

<file path=docProps/custom.xml><?xml version="1.0" encoding="utf-8"?>
<Properties xmlns="http://schemas.openxmlformats.org/officeDocument/2006/custom-properties" xmlns:vt="http://schemas.openxmlformats.org/officeDocument/2006/docPropsVTypes"/>
</file>