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6" d="100"/>
          <a:sy n="136" d="100"/>
        </p:scale>
        <p:origin x="894" y="120"/>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bafa31c51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bafa31c51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511122" y="163500"/>
            <a:ext cx="3010559" cy="3178200"/>
          </a:xfrm>
          <a:prstGeom prst="rect">
            <a:avLst/>
          </a:prstGeom>
          <a:noFill/>
          <a:ln>
            <a:noFill/>
          </a:ln>
        </p:spPr>
      </p:pic>
      <p:pic>
        <p:nvPicPr>
          <p:cNvPr id="55" name="Google Shape;55;p13"/>
          <p:cNvPicPr preferRelativeResize="0"/>
          <p:nvPr/>
        </p:nvPicPr>
        <p:blipFill>
          <a:blip r:embed="rId4">
            <a:alphaModFix/>
          </a:blip>
          <a:stretch>
            <a:fillRect/>
          </a:stretch>
        </p:blipFill>
        <p:spPr>
          <a:xfrm>
            <a:off x="4724388" y="152400"/>
            <a:ext cx="4267213" cy="3200410"/>
          </a:xfrm>
          <a:prstGeom prst="rect">
            <a:avLst/>
          </a:prstGeom>
          <a:noFill/>
          <a:ln>
            <a:noFill/>
          </a:ln>
        </p:spPr>
      </p:pic>
      <p:sp>
        <p:nvSpPr>
          <p:cNvPr id="56" name="Google Shape;56;p13"/>
          <p:cNvSpPr txBox="1"/>
          <p:nvPr/>
        </p:nvSpPr>
        <p:spPr>
          <a:xfrm>
            <a:off x="244225" y="3589350"/>
            <a:ext cx="87474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p:txBody>
      </p:sp>
      <p:sp>
        <p:nvSpPr>
          <p:cNvPr id="57" name="Google Shape;57;p13"/>
          <p:cNvSpPr txBox="1"/>
          <p:nvPr/>
        </p:nvSpPr>
        <p:spPr>
          <a:xfrm>
            <a:off x="703075" y="3907575"/>
            <a:ext cx="4262700" cy="4974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p:txBody>
      </p:sp>
      <p:sp>
        <p:nvSpPr>
          <p:cNvPr id="58" name="Google Shape;58;p13"/>
          <p:cNvSpPr txBox="1"/>
          <p:nvPr/>
        </p:nvSpPr>
        <p:spPr>
          <a:xfrm>
            <a:off x="325625" y="3789175"/>
            <a:ext cx="8666100" cy="1261854"/>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it" dirty="0"/>
              <a:t>Il consistente flusso migratorio ha fatto emergere in Europa episodi di insofferenza razziale. Dobbiamo ricordare che il concetto di razza non ha fondamento scientifico. Non possiamo far risalire le diversità comportamentali alla diversità dei tratti somatici. I diversi comportamenti sono determinati da fattori culturali, sociali, ambientali e non certo da fattori biologici. </a:t>
            </a:r>
          </a:p>
          <a:p>
            <a:pPr marL="0" lvl="0" indent="0" algn="l" rtl="0">
              <a:spcBef>
                <a:spcPts val="0"/>
              </a:spcBef>
              <a:spcAft>
                <a:spcPts val="0"/>
              </a:spcAft>
              <a:buNone/>
            </a:pPr>
            <a:r>
              <a:rPr lang="it"/>
              <a:t>Ilya Parati classe 3B</a:t>
            </a: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62</Words>
  <Application>Microsoft Office PowerPoint</Application>
  <PresentationFormat>Presentazione su schermo (16:9)</PresentationFormat>
  <Paragraphs>2</Paragraphs>
  <Slides>1</Slides>
  <Notes>1</Notes>
  <HiddenSlides>0</HiddenSlides>
  <MMClips>0</MMClips>
  <ScaleCrop>false</ScaleCrop>
  <HeadingPairs>
    <vt:vector size="6" baseType="variant">
      <vt:variant>
        <vt:lpstr>Caratteri utilizzati</vt:lpstr>
      </vt:variant>
      <vt:variant>
        <vt:i4>1</vt:i4>
      </vt:variant>
      <vt:variant>
        <vt:lpstr>Tema</vt:lpstr>
      </vt:variant>
      <vt:variant>
        <vt:i4>1</vt:i4>
      </vt:variant>
      <vt:variant>
        <vt:lpstr>Titoli diapositive</vt:lpstr>
      </vt:variant>
      <vt:variant>
        <vt:i4>1</vt:i4>
      </vt:variant>
    </vt:vector>
  </HeadingPairs>
  <TitlesOfParts>
    <vt:vector size="3" baseType="lpstr">
      <vt:lpstr>Arial</vt:lpstr>
      <vt:lpstr>Simple Light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Utente</dc:creator>
  <cp:lastModifiedBy>admin</cp:lastModifiedBy>
  <cp:revision>2</cp:revision>
  <dcterms:modified xsi:type="dcterms:W3CDTF">2021-02-04T20:31:01Z</dcterms:modified>
</cp:coreProperties>
</file>